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58" r:id="rId5"/>
    <p:sldId id="347" r:id="rId6"/>
    <p:sldId id="311" r:id="rId7"/>
    <p:sldId id="337" r:id="rId8"/>
    <p:sldId id="327" r:id="rId9"/>
    <p:sldId id="328" r:id="rId10"/>
    <p:sldId id="330" r:id="rId11"/>
    <p:sldId id="344" r:id="rId12"/>
    <p:sldId id="338" r:id="rId13"/>
    <p:sldId id="287" r:id="rId14"/>
    <p:sldId id="265" r:id="rId15"/>
    <p:sldId id="348" r:id="rId16"/>
    <p:sldId id="304" r:id="rId17"/>
    <p:sldId id="282" r:id="rId18"/>
    <p:sldId id="302" r:id="rId19"/>
    <p:sldId id="309" r:id="rId20"/>
    <p:sldId id="363" r:id="rId21"/>
    <p:sldId id="365" r:id="rId22"/>
    <p:sldId id="306" r:id="rId23"/>
    <p:sldId id="257" r:id="rId24"/>
    <p:sldId id="366" r:id="rId25"/>
    <p:sldId id="346" r:id="rId26"/>
    <p:sldId id="349" r:id="rId27"/>
    <p:sldId id="350" r:id="rId28"/>
    <p:sldId id="364" r:id="rId29"/>
    <p:sldId id="351" r:id="rId30"/>
    <p:sldId id="352" r:id="rId31"/>
    <p:sldId id="353" r:id="rId32"/>
    <p:sldId id="354" r:id="rId33"/>
    <p:sldId id="320" r:id="rId34"/>
  </p:sldIdLst>
  <p:sldSz cx="12192000" cy="6858000"/>
  <p:notesSz cx="6858000" cy="9144000"/>
  <p:embeddedFontLst>
    <p:embeddedFont>
      <p:font typeface="Avenir Next LT Pro" panose="020B0504020202020204" pitchFamily="34" charset="0"/>
      <p:regular r:id="rId37"/>
      <p:bold r:id="rId38"/>
      <p:italic r:id="rId39"/>
      <p:boldItalic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Speak Pro" panose="020B0504020101020102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49" autoAdjust="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outlineViewPr>
    <p:cViewPr>
      <p:scale>
        <a:sx n="33" d="100"/>
        <a:sy n="33" d="100"/>
      </p:scale>
      <p:origin x="0" y="-3354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8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4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-29"/>
        <c:axId val="643702576"/>
        <c:axId val="643702904"/>
      </c:barChart>
      <c:catAx>
        <c:axId val="64370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3702904"/>
        <c:crosses val="autoZero"/>
        <c:auto val="1"/>
        <c:lblAlgn val="ctr"/>
        <c:lblOffset val="100"/>
        <c:noMultiLvlLbl val="0"/>
      </c:catAx>
      <c:valAx>
        <c:axId val="643702904"/>
        <c:scaling>
          <c:orientation val="minMax"/>
          <c:max val="5000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  <a:alpha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1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3702576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D478D4-A930-4985-AC31-02476762F95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BCB597-F73C-448E-AC72-9469D1C99936}">
      <dgm:prSet custT="1"/>
      <dgm:spPr/>
      <dgm:t>
        <a:bodyPr/>
        <a:lstStyle/>
        <a:p>
          <a:r>
            <a:rPr lang="en-US" sz="1800" dirty="0"/>
            <a:t>Phase 1</a:t>
          </a:r>
        </a:p>
      </dgm:t>
    </dgm:pt>
    <dgm:pt modelId="{9C89CDA3-AF1B-4763-98DE-9BCEB45293DE}" type="parTrans" cxnId="{2A40B370-87BD-43C0-8F76-34410A2749A4}">
      <dgm:prSet/>
      <dgm:spPr/>
      <dgm:t>
        <a:bodyPr/>
        <a:lstStyle/>
        <a:p>
          <a:endParaRPr lang="en-US"/>
        </a:p>
      </dgm:t>
    </dgm:pt>
    <dgm:pt modelId="{E6E31FD3-8A55-4AF7-A9BB-4920CF84BC5E}" type="sibTrans" cxnId="{2A40B370-87BD-43C0-8F76-34410A2749A4}">
      <dgm:prSet/>
      <dgm:spPr/>
      <dgm:t>
        <a:bodyPr/>
        <a:lstStyle/>
        <a:p>
          <a:endParaRPr lang="en-US"/>
        </a:p>
      </dgm:t>
    </dgm:pt>
    <dgm:pt modelId="{92D987C0-DB2D-4CEA-9889-A70172ECB7E1}">
      <dgm:prSet custT="1"/>
      <dgm:spPr/>
      <dgm:t>
        <a:bodyPr/>
        <a:lstStyle/>
        <a:p>
          <a:r>
            <a:rPr lang="en-US" sz="1800" dirty="0"/>
            <a:t>Phase 2</a:t>
          </a:r>
          <a:r>
            <a:rPr lang="en-US" sz="800" dirty="0"/>
            <a:t>:</a:t>
          </a:r>
        </a:p>
      </dgm:t>
    </dgm:pt>
    <dgm:pt modelId="{96BA7969-CD4F-42B1-A37A-4753CE70A853}" type="parTrans" cxnId="{F56DADDA-1C4A-4844-8263-9185C3F68D6A}">
      <dgm:prSet/>
      <dgm:spPr/>
      <dgm:t>
        <a:bodyPr/>
        <a:lstStyle/>
        <a:p>
          <a:endParaRPr lang="en-US"/>
        </a:p>
      </dgm:t>
    </dgm:pt>
    <dgm:pt modelId="{F3210E26-5B54-4472-BC6C-DBFE550743C7}" type="sibTrans" cxnId="{F56DADDA-1C4A-4844-8263-9185C3F68D6A}">
      <dgm:prSet/>
      <dgm:spPr/>
      <dgm:t>
        <a:bodyPr/>
        <a:lstStyle/>
        <a:p>
          <a:endParaRPr lang="en-US"/>
        </a:p>
      </dgm:t>
    </dgm:pt>
    <dgm:pt modelId="{931F846A-4106-4A2C-B90C-B329A7E5EF50}">
      <dgm:prSet custT="1"/>
      <dgm:spPr/>
      <dgm:t>
        <a:bodyPr/>
        <a:lstStyle/>
        <a:p>
          <a:r>
            <a:rPr lang="en-US" sz="1800" dirty="0"/>
            <a:t>Phase 3</a:t>
          </a:r>
        </a:p>
      </dgm:t>
    </dgm:pt>
    <dgm:pt modelId="{DEB6781E-0C9E-44BD-80CC-F0C9E427CFF8}" type="parTrans" cxnId="{BDEF481B-4665-4AD2-BADE-53872780731A}">
      <dgm:prSet/>
      <dgm:spPr/>
      <dgm:t>
        <a:bodyPr/>
        <a:lstStyle/>
        <a:p>
          <a:endParaRPr lang="en-US"/>
        </a:p>
      </dgm:t>
    </dgm:pt>
    <dgm:pt modelId="{2C90D902-E6AA-4F80-B283-E0F9EB18EC0A}" type="sibTrans" cxnId="{BDEF481B-4665-4AD2-BADE-53872780731A}">
      <dgm:prSet/>
      <dgm:spPr/>
      <dgm:t>
        <a:bodyPr/>
        <a:lstStyle/>
        <a:p>
          <a:endParaRPr lang="en-US"/>
        </a:p>
      </dgm:t>
    </dgm:pt>
    <dgm:pt modelId="{E71F6360-2C9E-4909-B7FD-0BC392AA9F92}">
      <dgm:prSet/>
      <dgm:spPr/>
      <dgm:t>
        <a:bodyPr/>
        <a:lstStyle/>
        <a:p>
          <a:r>
            <a:rPr lang="en-US" dirty="0"/>
            <a:t>Phase 4:</a:t>
          </a:r>
        </a:p>
      </dgm:t>
    </dgm:pt>
    <dgm:pt modelId="{0B751EAD-4B44-4093-8E0C-5D4EF213651F}" type="parTrans" cxnId="{E6F2EC69-16AB-4408-8A00-2FA9AB8537D3}">
      <dgm:prSet/>
      <dgm:spPr/>
      <dgm:t>
        <a:bodyPr/>
        <a:lstStyle/>
        <a:p>
          <a:endParaRPr lang="en-US"/>
        </a:p>
      </dgm:t>
    </dgm:pt>
    <dgm:pt modelId="{5DFC539F-9078-4B37-A38F-450610215DE0}" type="sibTrans" cxnId="{E6F2EC69-16AB-4408-8A00-2FA9AB8537D3}">
      <dgm:prSet/>
      <dgm:spPr/>
      <dgm:t>
        <a:bodyPr/>
        <a:lstStyle/>
        <a:p>
          <a:endParaRPr lang="en-US"/>
        </a:p>
      </dgm:t>
    </dgm:pt>
    <dgm:pt modelId="{69C185CE-45DC-41A9-BD77-626B0CBC017C}">
      <dgm:prSet/>
      <dgm:spPr/>
      <dgm:t>
        <a:bodyPr/>
        <a:lstStyle/>
        <a:p>
          <a:r>
            <a:rPr lang="en-US" dirty="0"/>
            <a:t>Self-study before class</a:t>
          </a:r>
        </a:p>
      </dgm:t>
    </dgm:pt>
    <dgm:pt modelId="{A9CA236B-283D-4655-B146-12C70EA4CDED}" type="parTrans" cxnId="{F1C4A83D-E117-48DC-9B99-15AE76514F1B}">
      <dgm:prSet/>
      <dgm:spPr/>
      <dgm:t>
        <a:bodyPr/>
        <a:lstStyle/>
        <a:p>
          <a:endParaRPr lang="en-US"/>
        </a:p>
      </dgm:t>
    </dgm:pt>
    <dgm:pt modelId="{3BF9DAB5-5497-49DC-91CC-681E356589DD}" type="sibTrans" cxnId="{F1C4A83D-E117-48DC-9B99-15AE76514F1B}">
      <dgm:prSet/>
      <dgm:spPr/>
      <dgm:t>
        <a:bodyPr/>
        <a:lstStyle/>
        <a:p>
          <a:endParaRPr lang="en-US"/>
        </a:p>
      </dgm:t>
    </dgm:pt>
    <dgm:pt modelId="{94BE2C8F-E3D5-403B-A60D-E878708B2BAB}">
      <dgm:prSet/>
      <dgm:spPr/>
      <dgm:t>
        <a:bodyPr/>
        <a:lstStyle/>
        <a:p>
          <a:r>
            <a:rPr lang="en-US" dirty="0"/>
            <a:t>Mediation activities</a:t>
          </a:r>
        </a:p>
      </dgm:t>
    </dgm:pt>
    <dgm:pt modelId="{080F8185-C556-4972-9E85-5DAD2A297B24}" type="parTrans" cxnId="{BEBCEA67-B83D-4164-A32C-BE6A23A5A628}">
      <dgm:prSet/>
      <dgm:spPr/>
      <dgm:t>
        <a:bodyPr/>
        <a:lstStyle/>
        <a:p>
          <a:endParaRPr lang="en-US"/>
        </a:p>
      </dgm:t>
    </dgm:pt>
    <dgm:pt modelId="{DE2288FE-B36B-4D87-A280-03E85E2D93DF}" type="sibTrans" cxnId="{BEBCEA67-B83D-4164-A32C-BE6A23A5A628}">
      <dgm:prSet/>
      <dgm:spPr/>
      <dgm:t>
        <a:bodyPr/>
        <a:lstStyle/>
        <a:p>
          <a:endParaRPr lang="en-US"/>
        </a:p>
      </dgm:t>
    </dgm:pt>
    <dgm:pt modelId="{1770CD89-277B-49BB-A465-372EA36D5524}">
      <dgm:prSet/>
      <dgm:spPr/>
      <dgm:t>
        <a:bodyPr/>
        <a:lstStyle/>
        <a:p>
          <a:r>
            <a:rPr lang="en-US" dirty="0"/>
            <a:t>Teacher’s support</a:t>
          </a:r>
        </a:p>
      </dgm:t>
    </dgm:pt>
    <dgm:pt modelId="{A15C2F6D-4D87-4526-BDD4-261E13AFE71E}" type="parTrans" cxnId="{F44148EF-B936-4AB9-A724-732266DB4515}">
      <dgm:prSet/>
      <dgm:spPr/>
      <dgm:t>
        <a:bodyPr/>
        <a:lstStyle/>
        <a:p>
          <a:endParaRPr lang="en-US"/>
        </a:p>
      </dgm:t>
    </dgm:pt>
    <dgm:pt modelId="{D3E0C1E3-40FB-4149-93B2-EEDCF416D4FD}" type="sibTrans" cxnId="{F44148EF-B936-4AB9-A724-732266DB4515}">
      <dgm:prSet/>
      <dgm:spPr/>
      <dgm:t>
        <a:bodyPr/>
        <a:lstStyle/>
        <a:p>
          <a:endParaRPr lang="en-US"/>
        </a:p>
      </dgm:t>
    </dgm:pt>
    <dgm:pt modelId="{F5F98982-1D93-48F7-BE22-6EA74EAC63D5}">
      <dgm:prSet/>
      <dgm:spPr/>
      <dgm:t>
        <a:bodyPr/>
        <a:lstStyle/>
        <a:p>
          <a:r>
            <a:rPr lang="en-US" dirty="0"/>
            <a:t>Problem based whole class </a:t>
          </a:r>
        </a:p>
      </dgm:t>
    </dgm:pt>
    <dgm:pt modelId="{5623C01A-F08C-4005-A52C-E4BC96219947}" type="parTrans" cxnId="{932D588F-E845-47D0-8F3A-54C06B61BC8C}">
      <dgm:prSet/>
      <dgm:spPr/>
      <dgm:t>
        <a:bodyPr/>
        <a:lstStyle/>
        <a:p>
          <a:endParaRPr lang="en-US"/>
        </a:p>
      </dgm:t>
    </dgm:pt>
    <dgm:pt modelId="{FBFDBC73-3D76-4079-B742-E80ED4317DAC}" type="sibTrans" cxnId="{932D588F-E845-47D0-8F3A-54C06B61BC8C}">
      <dgm:prSet/>
      <dgm:spPr/>
      <dgm:t>
        <a:bodyPr/>
        <a:lstStyle/>
        <a:p>
          <a:endParaRPr lang="en-US"/>
        </a:p>
      </dgm:t>
    </dgm:pt>
    <dgm:pt modelId="{634032E3-CB16-4E1A-B248-FA907D26CC57}" type="pres">
      <dgm:prSet presAssocID="{7AD478D4-A930-4985-AC31-02476762F950}" presName="linearFlow" presStyleCnt="0">
        <dgm:presLayoutVars>
          <dgm:dir/>
          <dgm:animLvl val="lvl"/>
          <dgm:resizeHandles val="exact"/>
        </dgm:presLayoutVars>
      </dgm:prSet>
      <dgm:spPr/>
    </dgm:pt>
    <dgm:pt modelId="{32E90168-FB1A-44E2-87B2-D71747118628}" type="pres">
      <dgm:prSet presAssocID="{A6BCB597-F73C-448E-AC72-9469D1C99936}" presName="composite" presStyleCnt="0"/>
      <dgm:spPr/>
    </dgm:pt>
    <dgm:pt modelId="{DB89FAEF-C6BF-43BF-8DB9-A3858542D0BA}" type="pres">
      <dgm:prSet presAssocID="{A6BCB597-F73C-448E-AC72-9469D1C99936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B047DC07-BE8F-49F3-86A3-291A0AE80C57}" type="pres">
      <dgm:prSet presAssocID="{A6BCB597-F73C-448E-AC72-9469D1C99936}" presName="descendantText" presStyleLbl="alignAcc1" presStyleIdx="0" presStyleCnt="4">
        <dgm:presLayoutVars>
          <dgm:bulletEnabled val="1"/>
        </dgm:presLayoutVars>
      </dgm:prSet>
      <dgm:spPr/>
    </dgm:pt>
    <dgm:pt modelId="{C590A048-EB7F-4271-9AAB-10876D662A32}" type="pres">
      <dgm:prSet presAssocID="{E6E31FD3-8A55-4AF7-A9BB-4920CF84BC5E}" presName="sp" presStyleCnt="0"/>
      <dgm:spPr/>
    </dgm:pt>
    <dgm:pt modelId="{701C8A17-3F38-4BB3-BE43-840A3AF19139}" type="pres">
      <dgm:prSet presAssocID="{92D987C0-DB2D-4CEA-9889-A70172ECB7E1}" presName="composite" presStyleCnt="0"/>
      <dgm:spPr/>
    </dgm:pt>
    <dgm:pt modelId="{8C443860-67F1-440E-B913-628A565FA410}" type="pres">
      <dgm:prSet presAssocID="{92D987C0-DB2D-4CEA-9889-A70172ECB7E1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F350DDFA-809C-417A-939A-12B03D96C5E2}" type="pres">
      <dgm:prSet presAssocID="{92D987C0-DB2D-4CEA-9889-A70172ECB7E1}" presName="descendantText" presStyleLbl="alignAcc1" presStyleIdx="1" presStyleCnt="4">
        <dgm:presLayoutVars>
          <dgm:bulletEnabled val="1"/>
        </dgm:presLayoutVars>
      </dgm:prSet>
      <dgm:spPr/>
    </dgm:pt>
    <dgm:pt modelId="{61A6BF4D-2285-4FB4-94B3-898C42E65779}" type="pres">
      <dgm:prSet presAssocID="{F3210E26-5B54-4472-BC6C-DBFE550743C7}" presName="sp" presStyleCnt="0"/>
      <dgm:spPr/>
    </dgm:pt>
    <dgm:pt modelId="{1E4935A9-9CB0-4438-9103-16E29F751478}" type="pres">
      <dgm:prSet presAssocID="{931F846A-4106-4A2C-B90C-B329A7E5EF50}" presName="composite" presStyleCnt="0"/>
      <dgm:spPr/>
    </dgm:pt>
    <dgm:pt modelId="{A8425633-54E4-4CB9-A91B-DD18B427E1EB}" type="pres">
      <dgm:prSet presAssocID="{931F846A-4106-4A2C-B90C-B329A7E5EF50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CB5C20E9-3D07-4526-B05F-395E3BD99914}" type="pres">
      <dgm:prSet presAssocID="{931F846A-4106-4A2C-B90C-B329A7E5EF50}" presName="descendantText" presStyleLbl="alignAcc1" presStyleIdx="2" presStyleCnt="4">
        <dgm:presLayoutVars>
          <dgm:bulletEnabled val="1"/>
        </dgm:presLayoutVars>
      </dgm:prSet>
      <dgm:spPr/>
    </dgm:pt>
    <dgm:pt modelId="{F0C9005C-C3E3-49C2-87F8-ACBA7ACEEBA0}" type="pres">
      <dgm:prSet presAssocID="{2C90D902-E6AA-4F80-B283-E0F9EB18EC0A}" presName="sp" presStyleCnt="0"/>
      <dgm:spPr/>
    </dgm:pt>
    <dgm:pt modelId="{A14F8873-7D62-470A-BB1E-0AFBFE664F33}" type="pres">
      <dgm:prSet presAssocID="{E71F6360-2C9E-4909-B7FD-0BC392AA9F92}" presName="composite" presStyleCnt="0"/>
      <dgm:spPr/>
    </dgm:pt>
    <dgm:pt modelId="{82AF0D21-91A2-416C-BD6B-2D1050111D56}" type="pres">
      <dgm:prSet presAssocID="{E71F6360-2C9E-4909-B7FD-0BC392AA9F92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01C3E9AE-69C8-4B4D-96A1-3AFA662F0700}" type="pres">
      <dgm:prSet presAssocID="{E71F6360-2C9E-4909-B7FD-0BC392AA9F92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C7F8310A-A0AC-473C-8CB5-5873A8C0A522}" type="presOf" srcId="{7AD478D4-A930-4985-AC31-02476762F950}" destId="{634032E3-CB16-4E1A-B248-FA907D26CC57}" srcOrd="0" destOrd="0" presId="urn:microsoft.com/office/officeart/2005/8/layout/chevron2"/>
    <dgm:cxn modelId="{F001CE0C-2F5E-41E7-853C-618FAAF3ED33}" type="presOf" srcId="{1770CD89-277B-49BB-A465-372EA36D5524}" destId="{CB5C20E9-3D07-4526-B05F-395E3BD99914}" srcOrd="0" destOrd="0" presId="urn:microsoft.com/office/officeart/2005/8/layout/chevron2"/>
    <dgm:cxn modelId="{B8A0421B-0265-4143-BEE6-3D7D6774F7D1}" type="presOf" srcId="{931F846A-4106-4A2C-B90C-B329A7E5EF50}" destId="{A8425633-54E4-4CB9-A91B-DD18B427E1EB}" srcOrd="0" destOrd="0" presId="urn:microsoft.com/office/officeart/2005/8/layout/chevron2"/>
    <dgm:cxn modelId="{BDEF481B-4665-4AD2-BADE-53872780731A}" srcId="{7AD478D4-A930-4985-AC31-02476762F950}" destId="{931F846A-4106-4A2C-B90C-B329A7E5EF50}" srcOrd="2" destOrd="0" parTransId="{DEB6781E-0C9E-44BD-80CC-F0C9E427CFF8}" sibTransId="{2C90D902-E6AA-4F80-B283-E0F9EB18EC0A}"/>
    <dgm:cxn modelId="{2128E11C-7B45-45A1-8B34-4236A1934674}" type="presOf" srcId="{92D987C0-DB2D-4CEA-9889-A70172ECB7E1}" destId="{8C443860-67F1-440E-B913-628A565FA410}" srcOrd="0" destOrd="0" presId="urn:microsoft.com/office/officeart/2005/8/layout/chevron2"/>
    <dgm:cxn modelId="{F1C4A83D-E117-48DC-9B99-15AE76514F1B}" srcId="{A6BCB597-F73C-448E-AC72-9469D1C99936}" destId="{69C185CE-45DC-41A9-BD77-626B0CBC017C}" srcOrd="0" destOrd="0" parTransId="{A9CA236B-283D-4655-B146-12C70EA4CDED}" sibTransId="{3BF9DAB5-5497-49DC-91CC-681E356589DD}"/>
    <dgm:cxn modelId="{BEBCEA67-B83D-4164-A32C-BE6A23A5A628}" srcId="{92D987C0-DB2D-4CEA-9889-A70172ECB7E1}" destId="{94BE2C8F-E3D5-403B-A60D-E878708B2BAB}" srcOrd="0" destOrd="0" parTransId="{080F8185-C556-4972-9E85-5DAD2A297B24}" sibTransId="{DE2288FE-B36B-4D87-A280-03E85E2D93DF}"/>
    <dgm:cxn modelId="{E6F2EC69-16AB-4408-8A00-2FA9AB8537D3}" srcId="{7AD478D4-A930-4985-AC31-02476762F950}" destId="{E71F6360-2C9E-4909-B7FD-0BC392AA9F92}" srcOrd="3" destOrd="0" parTransId="{0B751EAD-4B44-4093-8E0C-5D4EF213651F}" sibTransId="{5DFC539F-9078-4B37-A38F-450610215DE0}"/>
    <dgm:cxn modelId="{2A40B370-87BD-43C0-8F76-34410A2749A4}" srcId="{7AD478D4-A930-4985-AC31-02476762F950}" destId="{A6BCB597-F73C-448E-AC72-9469D1C99936}" srcOrd="0" destOrd="0" parTransId="{9C89CDA3-AF1B-4763-98DE-9BCEB45293DE}" sibTransId="{E6E31FD3-8A55-4AF7-A9BB-4920CF84BC5E}"/>
    <dgm:cxn modelId="{DFFE2A75-F6AA-48D8-BA14-A7146A74352A}" type="presOf" srcId="{F5F98982-1D93-48F7-BE22-6EA74EAC63D5}" destId="{01C3E9AE-69C8-4B4D-96A1-3AFA662F0700}" srcOrd="0" destOrd="0" presId="urn:microsoft.com/office/officeart/2005/8/layout/chevron2"/>
    <dgm:cxn modelId="{EB661F7A-B9E3-4EAD-862F-AF41094CCFF6}" type="presOf" srcId="{69C185CE-45DC-41A9-BD77-626B0CBC017C}" destId="{B047DC07-BE8F-49F3-86A3-291A0AE80C57}" srcOrd="0" destOrd="0" presId="urn:microsoft.com/office/officeart/2005/8/layout/chevron2"/>
    <dgm:cxn modelId="{5300D77D-DA3C-4094-82F6-A46CDE22E155}" type="presOf" srcId="{E71F6360-2C9E-4909-B7FD-0BC392AA9F92}" destId="{82AF0D21-91A2-416C-BD6B-2D1050111D56}" srcOrd="0" destOrd="0" presId="urn:microsoft.com/office/officeart/2005/8/layout/chevron2"/>
    <dgm:cxn modelId="{932D588F-E845-47D0-8F3A-54C06B61BC8C}" srcId="{E71F6360-2C9E-4909-B7FD-0BC392AA9F92}" destId="{F5F98982-1D93-48F7-BE22-6EA74EAC63D5}" srcOrd="0" destOrd="0" parTransId="{5623C01A-F08C-4005-A52C-E4BC96219947}" sibTransId="{FBFDBC73-3D76-4079-B742-E80ED4317DAC}"/>
    <dgm:cxn modelId="{C8EFF2B3-27A9-4681-AFD1-1A6CE1199D1B}" type="presOf" srcId="{A6BCB597-F73C-448E-AC72-9469D1C99936}" destId="{DB89FAEF-C6BF-43BF-8DB9-A3858542D0BA}" srcOrd="0" destOrd="0" presId="urn:microsoft.com/office/officeart/2005/8/layout/chevron2"/>
    <dgm:cxn modelId="{888622D9-FE43-4FD6-9FA2-F1E975E9BB51}" type="presOf" srcId="{94BE2C8F-E3D5-403B-A60D-E878708B2BAB}" destId="{F350DDFA-809C-417A-939A-12B03D96C5E2}" srcOrd="0" destOrd="0" presId="urn:microsoft.com/office/officeart/2005/8/layout/chevron2"/>
    <dgm:cxn modelId="{F56DADDA-1C4A-4844-8263-9185C3F68D6A}" srcId="{7AD478D4-A930-4985-AC31-02476762F950}" destId="{92D987C0-DB2D-4CEA-9889-A70172ECB7E1}" srcOrd="1" destOrd="0" parTransId="{96BA7969-CD4F-42B1-A37A-4753CE70A853}" sibTransId="{F3210E26-5B54-4472-BC6C-DBFE550743C7}"/>
    <dgm:cxn modelId="{F44148EF-B936-4AB9-A724-732266DB4515}" srcId="{931F846A-4106-4A2C-B90C-B329A7E5EF50}" destId="{1770CD89-277B-49BB-A465-372EA36D5524}" srcOrd="0" destOrd="0" parTransId="{A15C2F6D-4D87-4526-BDD4-261E13AFE71E}" sibTransId="{D3E0C1E3-40FB-4149-93B2-EEDCF416D4FD}"/>
    <dgm:cxn modelId="{A5A093DB-AA6A-4789-8BCE-880C7E47C5E8}" type="presParOf" srcId="{634032E3-CB16-4E1A-B248-FA907D26CC57}" destId="{32E90168-FB1A-44E2-87B2-D71747118628}" srcOrd="0" destOrd="0" presId="urn:microsoft.com/office/officeart/2005/8/layout/chevron2"/>
    <dgm:cxn modelId="{93BA11E2-8D06-49F5-87A7-B56335090725}" type="presParOf" srcId="{32E90168-FB1A-44E2-87B2-D71747118628}" destId="{DB89FAEF-C6BF-43BF-8DB9-A3858542D0BA}" srcOrd="0" destOrd="0" presId="urn:microsoft.com/office/officeart/2005/8/layout/chevron2"/>
    <dgm:cxn modelId="{22C8C007-3267-4B95-9823-E454174BDF64}" type="presParOf" srcId="{32E90168-FB1A-44E2-87B2-D71747118628}" destId="{B047DC07-BE8F-49F3-86A3-291A0AE80C57}" srcOrd="1" destOrd="0" presId="urn:microsoft.com/office/officeart/2005/8/layout/chevron2"/>
    <dgm:cxn modelId="{AE41D98B-B5D7-4434-A0F0-523570A7CF71}" type="presParOf" srcId="{634032E3-CB16-4E1A-B248-FA907D26CC57}" destId="{C590A048-EB7F-4271-9AAB-10876D662A32}" srcOrd="1" destOrd="0" presId="urn:microsoft.com/office/officeart/2005/8/layout/chevron2"/>
    <dgm:cxn modelId="{9F2D4278-324C-4A1D-8D95-BF2299A3C1DA}" type="presParOf" srcId="{634032E3-CB16-4E1A-B248-FA907D26CC57}" destId="{701C8A17-3F38-4BB3-BE43-840A3AF19139}" srcOrd="2" destOrd="0" presId="urn:microsoft.com/office/officeart/2005/8/layout/chevron2"/>
    <dgm:cxn modelId="{398A4F7B-C11F-4F15-92CD-3F460F43BA73}" type="presParOf" srcId="{701C8A17-3F38-4BB3-BE43-840A3AF19139}" destId="{8C443860-67F1-440E-B913-628A565FA410}" srcOrd="0" destOrd="0" presId="urn:microsoft.com/office/officeart/2005/8/layout/chevron2"/>
    <dgm:cxn modelId="{D8E7141B-ADAB-4253-BFDB-908CAD8FB844}" type="presParOf" srcId="{701C8A17-3F38-4BB3-BE43-840A3AF19139}" destId="{F350DDFA-809C-417A-939A-12B03D96C5E2}" srcOrd="1" destOrd="0" presId="urn:microsoft.com/office/officeart/2005/8/layout/chevron2"/>
    <dgm:cxn modelId="{8BCD3E4B-D43B-4EC1-B410-336D6D2C2867}" type="presParOf" srcId="{634032E3-CB16-4E1A-B248-FA907D26CC57}" destId="{61A6BF4D-2285-4FB4-94B3-898C42E65779}" srcOrd="3" destOrd="0" presId="urn:microsoft.com/office/officeart/2005/8/layout/chevron2"/>
    <dgm:cxn modelId="{186B68DF-7CD9-4F4F-9B2E-F0EFCE066076}" type="presParOf" srcId="{634032E3-CB16-4E1A-B248-FA907D26CC57}" destId="{1E4935A9-9CB0-4438-9103-16E29F751478}" srcOrd="4" destOrd="0" presId="urn:microsoft.com/office/officeart/2005/8/layout/chevron2"/>
    <dgm:cxn modelId="{94769485-3B35-4F47-B22A-9C99007DFEC9}" type="presParOf" srcId="{1E4935A9-9CB0-4438-9103-16E29F751478}" destId="{A8425633-54E4-4CB9-A91B-DD18B427E1EB}" srcOrd="0" destOrd="0" presId="urn:microsoft.com/office/officeart/2005/8/layout/chevron2"/>
    <dgm:cxn modelId="{3C21A9D3-0A36-4393-8BC8-5C881DE047C1}" type="presParOf" srcId="{1E4935A9-9CB0-4438-9103-16E29F751478}" destId="{CB5C20E9-3D07-4526-B05F-395E3BD99914}" srcOrd="1" destOrd="0" presId="urn:microsoft.com/office/officeart/2005/8/layout/chevron2"/>
    <dgm:cxn modelId="{4FA5CF21-C25F-4D3C-8080-65A76336B7AF}" type="presParOf" srcId="{634032E3-CB16-4E1A-B248-FA907D26CC57}" destId="{F0C9005C-C3E3-49C2-87F8-ACBA7ACEEBA0}" srcOrd="5" destOrd="0" presId="urn:microsoft.com/office/officeart/2005/8/layout/chevron2"/>
    <dgm:cxn modelId="{14B58CE0-1A40-4B15-AE30-302758AB141C}" type="presParOf" srcId="{634032E3-CB16-4E1A-B248-FA907D26CC57}" destId="{A14F8873-7D62-470A-BB1E-0AFBFE664F33}" srcOrd="6" destOrd="0" presId="urn:microsoft.com/office/officeart/2005/8/layout/chevron2"/>
    <dgm:cxn modelId="{73F6B7EB-5EE4-4814-AAC1-E8A831645CAA}" type="presParOf" srcId="{A14F8873-7D62-470A-BB1E-0AFBFE664F33}" destId="{82AF0D21-91A2-416C-BD6B-2D1050111D56}" srcOrd="0" destOrd="0" presId="urn:microsoft.com/office/officeart/2005/8/layout/chevron2"/>
    <dgm:cxn modelId="{586CE50E-8BE4-4349-A6BA-D4A39148894D}" type="presParOf" srcId="{A14F8873-7D62-470A-BB1E-0AFBFE664F33}" destId="{01C3E9AE-69C8-4B4D-96A1-3AFA662F07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03F139-5EB5-442F-B446-CFE25C1DA494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B4646D7-22C4-4A21-8886-E9706EE4690F}">
      <dgm:prSet/>
      <dgm:spPr/>
      <dgm:t>
        <a:bodyPr/>
        <a:lstStyle/>
        <a:p>
          <a:r>
            <a:rPr lang="en-US"/>
            <a:t>Self-study before class</a:t>
          </a:r>
        </a:p>
      </dgm:t>
    </dgm:pt>
    <dgm:pt modelId="{B2CBD5E5-0326-482A-A04F-31A5E4B1824D}" type="parTrans" cxnId="{1AA0E7A0-BEE3-4155-9B38-69569B101B18}">
      <dgm:prSet/>
      <dgm:spPr/>
      <dgm:t>
        <a:bodyPr/>
        <a:lstStyle/>
        <a:p>
          <a:endParaRPr lang="en-US"/>
        </a:p>
      </dgm:t>
    </dgm:pt>
    <dgm:pt modelId="{A3C1E139-1FAB-4C2E-9591-72F2D4547704}" type="sibTrans" cxnId="{1AA0E7A0-BEE3-4155-9B38-69569B101B18}">
      <dgm:prSet/>
      <dgm:spPr/>
      <dgm:t>
        <a:bodyPr/>
        <a:lstStyle/>
        <a:p>
          <a:endParaRPr lang="en-US"/>
        </a:p>
      </dgm:t>
    </dgm:pt>
    <dgm:pt modelId="{91B935E7-BB41-4C1C-9FB3-E8CC6CADA971}">
      <dgm:prSet/>
      <dgm:spPr/>
      <dgm:t>
        <a:bodyPr/>
        <a:lstStyle/>
        <a:p>
          <a:r>
            <a:rPr lang="en-US"/>
            <a:t>Mediation activities</a:t>
          </a:r>
        </a:p>
      </dgm:t>
    </dgm:pt>
    <dgm:pt modelId="{232FF8E7-C2FD-4BB4-AFE7-715D52C645C9}" type="parTrans" cxnId="{1AF918FE-7AA6-474A-B8A6-BDF209144415}">
      <dgm:prSet/>
      <dgm:spPr/>
      <dgm:t>
        <a:bodyPr/>
        <a:lstStyle/>
        <a:p>
          <a:endParaRPr lang="en-US"/>
        </a:p>
      </dgm:t>
    </dgm:pt>
    <dgm:pt modelId="{FCABA95D-763C-4EC8-A1F5-230E9D65262E}" type="sibTrans" cxnId="{1AF918FE-7AA6-474A-B8A6-BDF209144415}">
      <dgm:prSet/>
      <dgm:spPr/>
      <dgm:t>
        <a:bodyPr/>
        <a:lstStyle/>
        <a:p>
          <a:endParaRPr lang="en-US"/>
        </a:p>
      </dgm:t>
    </dgm:pt>
    <dgm:pt modelId="{2E120E1B-FB19-4F42-A711-79FFE89D87DF}">
      <dgm:prSet/>
      <dgm:spPr/>
      <dgm:t>
        <a:bodyPr/>
        <a:lstStyle/>
        <a:p>
          <a:r>
            <a:rPr lang="en-US"/>
            <a:t>Teacher’s support</a:t>
          </a:r>
        </a:p>
      </dgm:t>
    </dgm:pt>
    <dgm:pt modelId="{3AC8EA81-D823-458D-821D-83525D49994E}" type="parTrans" cxnId="{B44237D1-D6FE-457A-94FA-4A2F79261E9A}">
      <dgm:prSet/>
      <dgm:spPr/>
      <dgm:t>
        <a:bodyPr/>
        <a:lstStyle/>
        <a:p>
          <a:endParaRPr lang="en-US"/>
        </a:p>
      </dgm:t>
    </dgm:pt>
    <dgm:pt modelId="{602709C4-A518-4F61-9AD8-FDF14DB4F628}" type="sibTrans" cxnId="{B44237D1-D6FE-457A-94FA-4A2F79261E9A}">
      <dgm:prSet/>
      <dgm:spPr/>
      <dgm:t>
        <a:bodyPr/>
        <a:lstStyle/>
        <a:p>
          <a:endParaRPr lang="en-US"/>
        </a:p>
      </dgm:t>
    </dgm:pt>
    <dgm:pt modelId="{98D043E4-5D8C-4A3D-A6FB-66FC15F85EDE}">
      <dgm:prSet/>
      <dgm:spPr/>
      <dgm:t>
        <a:bodyPr/>
        <a:lstStyle/>
        <a:p>
          <a:r>
            <a:rPr lang="en-US"/>
            <a:t>Problem based whole class </a:t>
          </a:r>
        </a:p>
      </dgm:t>
    </dgm:pt>
    <dgm:pt modelId="{ACCF62B1-0FB4-4A56-8FEC-7194DF336013}" type="parTrans" cxnId="{42D37699-BA03-4F8A-830C-92160036BAF4}">
      <dgm:prSet/>
      <dgm:spPr/>
      <dgm:t>
        <a:bodyPr/>
        <a:lstStyle/>
        <a:p>
          <a:endParaRPr lang="en-US"/>
        </a:p>
      </dgm:t>
    </dgm:pt>
    <dgm:pt modelId="{E6C36D01-652C-4CDF-8933-7F19813BCD70}" type="sibTrans" cxnId="{42D37699-BA03-4F8A-830C-92160036BAF4}">
      <dgm:prSet/>
      <dgm:spPr/>
      <dgm:t>
        <a:bodyPr/>
        <a:lstStyle/>
        <a:p>
          <a:endParaRPr lang="en-US"/>
        </a:p>
      </dgm:t>
    </dgm:pt>
    <dgm:pt modelId="{9865BCE9-DD9D-4DB1-A277-96A568592C45}" type="pres">
      <dgm:prSet presAssocID="{7103F139-5EB5-442F-B446-CFE25C1DA494}" presName="cycle" presStyleCnt="0">
        <dgm:presLayoutVars>
          <dgm:dir/>
          <dgm:resizeHandles val="exact"/>
        </dgm:presLayoutVars>
      </dgm:prSet>
      <dgm:spPr/>
    </dgm:pt>
    <dgm:pt modelId="{212118E9-FBB9-4FAF-A99E-9236348611CD}" type="pres">
      <dgm:prSet presAssocID="{3B4646D7-22C4-4A21-8886-E9706EE4690F}" presName="node" presStyleLbl="node1" presStyleIdx="0" presStyleCnt="4">
        <dgm:presLayoutVars>
          <dgm:bulletEnabled val="1"/>
        </dgm:presLayoutVars>
      </dgm:prSet>
      <dgm:spPr/>
    </dgm:pt>
    <dgm:pt modelId="{16A6FD98-7DFA-495E-9622-DBAAA06AAC01}" type="pres">
      <dgm:prSet presAssocID="{A3C1E139-1FAB-4C2E-9591-72F2D4547704}" presName="sibTrans" presStyleLbl="sibTrans2D1" presStyleIdx="0" presStyleCnt="4"/>
      <dgm:spPr/>
    </dgm:pt>
    <dgm:pt modelId="{0F660BF5-6CE3-41CE-BB39-A9A42DC9C2A2}" type="pres">
      <dgm:prSet presAssocID="{A3C1E139-1FAB-4C2E-9591-72F2D4547704}" presName="connectorText" presStyleLbl="sibTrans2D1" presStyleIdx="0" presStyleCnt="4"/>
      <dgm:spPr/>
    </dgm:pt>
    <dgm:pt modelId="{F5875D68-72CC-45A2-93BD-0D8F44B317BA}" type="pres">
      <dgm:prSet presAssocID="{91B935E7-BB41-4C1C-9FB3-E8CC6CADA971}" presName="node" presStyleLbl="node1" presStyleIdx="1" presStyleCnt="4">
        <dgm:presLayoutVars>
          <dgm:bulletEnabled val="1"/>
        </dgm:presLayoutVars>
      </dgm:prSet>
      <dgm:spPr/>
    </dgm:pt>
    <dgm:pt modelId="{DB361518-5CE1-4FF0-88CE-E2ABA7E04B39}" type="pres">
      <dgm:prSet presAssocID="{FCABA95D-763C-4EC8-A1F5-230E9D65262E}" presName="sibTrans" presStyleLbl="sibTrans2D1" presStyleIdx="1" presStyleCnt="4"/>
      <dgm:spPr/>
    </dgm:pt>
    <dgm:pt modelId="{AC98A51F-9EEB-4821-9B3B-5BA23AB7FC04}" type="pres">
      <dgm:prSet presAssocID="{FCABA95D-763C-4EC8-A1F5-230E9D65262E}" presName="connectorText" presStyleLbl="sibTrans2D1" presStyleIdx="1" presStyleCnt="4"/>
      <dgm:spPr/>
    </dgm:pt>
    <dgm:pt modelId="{F2CF147B-90A1-40AA-A3C3-C77553DD371E}" type="pres">
      <dgm:prSet presAssocID="{2E120E1B-FB19-4F42-A711-79FFE89D87DF}" presName="node" presStyleLbl="node1" presStyleIdx="2" presStyleCnt="4">
        <dgm:presLayoutVars>
          <dgm:bulletEnabled val="1"/>
        </dgm:presLayoutVars>
      </dgm:prSet>
      <dgm:spPr/>
    </dgm:pt>
    <dgm:pt modelId="{31322E8B-C491-4CB9-B776-44F889E13398}" type="pres">
      <dgm:prSet presAssocID="{602709C4-A518-4F61-9AD8-FDF14DB4F628}" presName="sibTrans" presStyleLbl="sibTrans2D1" presStyleIdx="2" presStyleCnt="4"/>
      <dgm:spPr/>
    </dgm:pt>
    <dgm:pt modelId="{BAA81323-6D62-44A8-BAD8-FA112D2A83BD}" type="pres">
      <dgm:prSet presAssocID="{602709C4-A518-4F61-9AD8-FDF14DB4F628}" presName="connectorText" presStyleLbl="sibTrans2D1" presStyleIdx="2" presStyleCnt="4"/>
      <dgm:spPr/>
    </dgm:pt>
    <dgm:pt modelId="{A01B728B-2238-42DC-A608-577E86CADB8E}" type="pres">
      <dgm:prSet presAssocID="{98D043E4-5D8C-4A3D-A6FB-66FC15F85EDE}" presName="node" presStyleLbl="node1" presStyleIdx="3" presStyleCnt="4">
        <dgm:presLayoutVars>
          <dgm:bulletEnabled val="1"/>
        </dgm:presLayoutVars>
      </dgm:prSet>
      <dgm:spPr/>
    </dgm:pt>
    <dgm:pt modelId="{75117B46-1EA8-49E2-9B10-66A37D46E9C9}" type="pres">
      <dgm:prSet presAssocID="{E6C36D01-652C-4CDF-8933-7F19813BCD70}" presName="sibTrans" presStyleLbl="sibTrans2D1" presStyleIdx="3" presStyleCnt="4"/>
      <dgm:spPr/>
    </dgm:pt>
    <dgm:pt modelId="{62332F4D-779D-4537-9ADF-CA888AF9C1F6}" type="pres">
      <dgm:prSet presAssocID="{E6C36D01-652C-4CDF-8933-7F19813BCD70}" presName="connectorText" presStyleLbl="sibTrans2D1" presStyleIdx="3" presStyleCnt="4"/>
      <dgm:spPr/>
    </dgm:pt>
  </dgm:ptLst>
  <dgm:cxnLst>
    <dgm:cxn modelId="{4DB42D02-8E01-4FE0-A7CE-FEC06E153A2C}" type="presOf" srcId="{FCABA95D-763C-4EC8-A1F5-230E9D65262E}" destId="{DB361518-5CE1-4FF0-88CE-E2ABA7E04B39}" srcOrd="0" destOrd="0" presId="urn:microsoft.com/office/officeart/2005/8/layout/cycle2"/>
    <dgm:cxn modelId="{9AD29104-0E9B-4913-BE21-69B81A87855F}" type="presOf" srcId="{A3C1E139-1FAB-4C2E-9591-72F2D4547704}" destId="{0F660BF5-6CE3-41CE-BB39-A9A42DC9C2A2}" srcOrd="1" destOrd="0" presId="urn:microsoft.com/office/officeart/2005/8/layout/cycle2"/>
    <dgm:cxn modelId="{29625417-A2DA-480B-BF18-4E14E7779984}" type="presOf" srcId="{E6C36D01-652C-4CDF-8933-7F19813BCD70}" destId="{62332F4D-779D-4537-9ADF-CA888AF9C1F6}" srcOrd="1" destOrd="0" presId="urn:microsoft.com/office/officeart/2005/8/layout/cycle2"/>
    <dgm:cxn modelId="{8D91FE27-EA6C-4BC8-AEDD-5BF40C6BEA0E}" type="presOf" srcId="{E6C36D01-652C-4CDF-8933-7F19813BCD70}" destId="{75117B46-1EA8-49E2-9B10-66A37D46E9C9}" srcOrd="0" destOrd="0" presId="urn:microsoft.com/office/officeart/2005/8/layout/cycle2"/>
    <dgm:cxn modelId="{25D9573C-F015-4811-A3BD-EE4E5EF0428C}" type="presOf" srcId="{7103F139-5EB5-442F-B446-CFE25C1DA494}" destId="{9865BCE9-DD9D-4DB1-A277-96A568592C45}" srcOrd="0" destOrd="0" presId="urn:microsoft.com/office/officeart/2005/8/layout/cycle2"/>
    <dgm:cxn modelId="{A001E758-E329-431B-93DE-0FF4A306ED20}" type="presOf" srcId="{91B935E7-BB41-4C1C-9FB3-E8CC6CADA971}" destId="{F5875D68-72CC-45A2-93BD-0D8F44B317BA}" srcOrd="0" destOrd="0" presId="urn:microsoft.com/office/officeart/2005/8/layout/cycle2"/>
    <dgm:cxn modelId="{8E760B8A-3C9D-4E77-80C3-5A51AFD52481}" type="presOf" srcId="{3B4646D7-22C4-4A21-8886-E9706EE4690F}" destId="{212118E9-FBB9-4FAF-A99E-9236348611CD}" srcOrd="0" destOrd="0" presId="urn:microsoft.com/office/officeart/2005/8/layout/cycle2"/>
    <dgm:cxn modelId="{42D37699-BA03-4F8A-830C-92160036BAF4}" srcId="{7103F139-5EB5-442F-B446-CFE25C1DA494}" destId="{98D043E4-5D8C-4A3D-A6FB-66FC15F85EDE}" srcOrd="3" destOrd="0" parTransId="{ACCF62B1-0FB4-4A56-8FEC-7194DF336013}" sibTransId="{E6C36D01-652C-4CDF-8933-7F19813BCD70}"/>
    <dgm:cxn modelId="{3B0BDDA0-560A-4F5C-B782-4A7AC8104757}" type="presOf" srcId="{2E120E1B-FB19-4F42-A711-79FFE89D87DF}" destId="{F2CF147B-90A1-40AA-A3C3-C77553DD371E}" srcOrd="0" destOrd="0" presId="urn:microsoft.com/office/officeart/2005/8/layout/cycle2"/>
    <dgm:cxn modelId="{1AA0E7A0-BEE3-4155-9B38-69569B101B18}" srcId="{7103F139-5EB5-442F-B446-CFE25C1DA494}" destId="{3B4646D7-22C4-4A21-8886-E9706EE4690F}" srcOrd="0" destOrd="0" parTransId="{B2CBD5E5-0326-482A-A04F-31A5E4B1824D}" sibTransId="{A3C1E139-1FAB-4C2E-9591-72F2D4547704}"/>
    <dgm:cxn modelId="{57666CA1-AD79-49D4-B451-75DF5AF9F8C1}" type="presOf" srcId="{602709C4-A518-4F61-9AD8-FDF14DB4F628}" destId="{BAA81323-6D62-44A8-BAD8-FA112D2A83BD}" srcOrd="1" destOrd="0" presId="urn:microsoft.com/office/officeart/2005/8/layout/cycle2"/>
    <dgm:cxn modelId="{0BB84AB2-A845-40E0-A54C-9DC5E60CF910}" type="presOf" srcId="{A3C1E139-1FAB-4C2E-9591-72F2D4547704}" destId="{16A6FD98-7DFA-495E-9622-DBAAA06AAC01}" srcOrd="0" destOrd="0" presId="urn:microsoft.com/office/officeart/2005/8/layout/cycle2"/>
    <dgm:cxn modelId="{FBC83ECA-D671-4487-9997-44C3AF1F84C8}" type="presOf" srcId="{FCABA95D-763C-4EC8-A1F5-230E9D65262E}" destId="{AC98A51F-9EEB-4821-9B3B-5BA23AB7FC04}" srcOrd="1" destOrd="0" presId="urn:microsoft.com/office/officeart/2005/8/layout/cycle2"/>
    <dgm:cxn modelId="{B44237D1-D6FE-457A-94FA-4A2F79261E9A}" srcId="{7103F139-5EB5-442F-B446-CFE25C1DA494}" destId="{2E120E1B-FB19-4F42-A711-79FFE89D87DF}" srcOrd="2" destOrd="0" parTransId="{3AC8EA81-D823-458D-821D-83525D49994E}" sibTransId="{602709C4-A518-4F61-9AD8-FDF14DB4F628}"/>
    <dgm:cxn modelId="{5500F5D5-CC40-410B-AB85-B24008629D03}" type="presOf" srcId="{98D043E4-5D8C-4A3D-A6FB-66FC15F85EDE}" destId="{A01B728B-2238-42DC-A608-577E86CADB8E}" srcOrd="0" destOrd="0" presId="urn:microsoft.com/office/officeart/2005/8/layout/cycle2"/>
    <dgm:cxn modelId="{1AF918FE-7AA6-474A-B8A6-BDF209144415}" srcId="{7103F139-5EB5-442F-B446-CFE25C1DA494}" destId="{91B935E7-BB41-4C1C-9FB3-E8CC6CADA971}" srcOrd="1" destOrd="0" parTransId="{232FF8E7-C2FD-4BB4-AFE7-715D52C645C9}" sibTransId="{FCABA95D-763C-4EC8-A1F5-230E9D65262E}"/>
    <dgm:cxn modelId="{4D4B3AFE-C8A3-4313-8C94-C82E20C322F9}" type="presOf" srcId="{602709C4-A518-4F61-9AD8-FDF14DB4F628}" destId="{31322E8B-C491-4CB9-B776-44F889E13398}" srcOrd="0" destOrd="0" presId="urn:microsoft.com/office/officeart/2005/8/layout/cycle2"/>
    <dgm:cxn modelId="{8A8EF99C-125F-4FDB-A3A7-B6825E571A1E}" type="presParOf" srcId="{9865BCE9-DD9D-4DB1-A277-96A568592C45}" destId="{212118E9-FBB9-4FAF-A99E-9236348611CD}" srcOrd="0" destOrd="0" presId="urn:microsoft.com/office/officeart/2005/8/layout/cycle2"/>
    <dgm:cxn modelId="{A00ECEBD-A922-4A00-8F16-883E67CB0096}" type="presParOf" srcId="{9865BCE9-DD9D-4DB1-A277-96A568592C45}" destId="{16A6FD98-7DFA-495E-9622-DBAAA06AAC01}" srcOrd="1" destOrd="0" presId="urn:microsoft.com/office/officeart/2005/8/layout/cycle2"/>
    <dgm:cxn modelId="{8CDDA870-5735-4E93-9C41-336C70802677}" type="presParOf" srcId="{16A6FD98-7DFA-495E-9622-DBAAA06AAC01}" destId="{0F660BF5-6CE3-41CE-BB39-A9A42DC9C2A2}" srcOrd="0" destOrd="0" presId="urn:microsoft.com/office/officeart/2005/8/layout/cycle2"/>
    <dgm:cxn modelId="{35620EB3-1DCF-4901-8B10-79BAD61A0599}" type="presParOf" srcId="{9865BCE9-DD9D-4DB1-A277-96A568592C45}" destId="{F5875D68-72CC-45A2-93BD-0D8F44B317BA}" srcOrd="2" destOrd="0" presId="urn:microsoft.com/office/officeart/2005/8/layout/cycle2"/>
    <dgm:cxn modelId="{2195E5F2-3590-40E2-A158-8A9A4379B2F1}" type="presParOf" srcId="{9865BCE9-DD9D-4DB1-A277-96A568592C45}" destId="{DB361518-5CE1-4FF0-88CE-E2ABA7E04B39}" srcOrd="3" destOrd="0" presId="urn:microsoft.com/office/officeart/2005/8/layout/cycle2"/>
    <dgm:cxn modelId="{CC67F288-EF03-4580-B984-306AEB36F8A6}" type="presParOf" srcId="{DB361518-5CE1-4FF0-88CE-E2ABA7E04B39}" destId="{AC98A51F-9EEB-4821-9B3B-5BA23AB7FC04}" srcOrd="0" destOrd="0" presId="urn:microsoft.com/office/officeart/2005/8/layout/cycle2"/>
    <dgm:cxn modelId="{E58A33FF-3967-4DBD-8308-9AE2C294612E}" type="presParOf" srcId="{9865BCE9-DD9D-4DB1-A277-96A568592C45}" destId="{F2CF147B-90A1-40AA-A3C3-C77553DD371E}" srcOrd="4" destOrd="0" presId="urn:microsoft.com/office/officeart/2005/8/layout/cycle2"/>
    <dgm:cxn modelId="{9883BCB3-ACF0-4AC5-A973-49538D910DE8}" type="presParOf" srcId="{9865BCE9-DD9D-4DB1-A277-96A568592C45}" destId="{31322E8B-C491-4CB9-B776-44F889E13398}" srcOrd="5" destOrd="0" presId="urn:microsoft.com/office/officeart/2005/8/layout/cycle2"/>
    <dgm:cxn modelId="{5A69745B-5270-4FFE-B91E-4CD0CA38BE2A}" type="presParOf" srcId="{31322E8B-C491-4CB9-B776-44F889E13398}" destId="{BAA81323-6D62-44A8-BAD8-FA112D2A83BD}" srcOrd="0" destOrd="0" presId="urn:microsoft.com/office/officeart/2005/8/layout/cycle2"/>
    <dgm:cxn modelId="{DB526E4B-AFC0-42F4-9861-977587E504ED}" type="presParOf" srcId="{9865BCE9-DD9D-4DB1-A277-96A568592C45}" destId="{A01B728B-2238-42DC-A608-577E86CADB8E}" srcOrd="6" destOrd="0" presId="urn:microsoft.com/office/officeart/2005/8/layout/cycle2"/>
    <dgm:cxn modelId="{7F07E3F5-32C6-47DE-A357-7C21CE5460E8}" type="presParOf" srcId="{9865BCE9-DD9D-4DB1-A277-96A568592C45}" destId="{75117B46-1EA8-49E2-9B10-66A37D46E9C9}" srcOrd="7" destOrd="0" presId="urn:microsoft.com/office/officeart/2005/8/layout/cycle2"/>
    <dgm:cxn modelId="{56F25F24-78E6-435D-AF7A-7C72A5FD6457}" type="presParOf" srcId="{75117B46-1EA8-49E2-9B10-66A37D46E9C9}" destId="{62332F4D-779D-4537-9ADF-CA888AF9C1F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9FAEF-C6BF-43BF-8DB9-A3858542D0BA}">
      <dsp:nvSpPr>
        <dsp:cNvPr id="0" name=""/>
        <dsp:cNvSpPr/>
      </dsp:nvSpPr>
      <dsp:spPr>
        <a:xfrm rot="5400000">
          <a:off x="-191382" y="192372"/>
          <a:ext cx="1275886" cy="8931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Phase 1</a:t>
          </a:r>
        </a:p>
      </dsp:txBody>
      <dsp:txXfrm rot="-5400000">
        <a:off x="1" y="447549"/>
        <a:ext cx="893120" cy="382766"/>
      </dsp:txXfrm>
    </dsp:sp>
    <dsp:sp modelId="{B047DC07-BE8F-49F3-86A3-291A0AE80C57}">
      <dsp:nvSpPr>
        <dsp:cNvPr id="0" name=""/>
        <dsp:cNvSpPr/>
      </dsp:nvSpPr>
      <dsp:spPr>
        <a:xfrm rot="5400000">
          <a:off x="5540327" y="-4646218"/>
          <a:ext cx="829326" cy="101237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33020" rIns="33020" bIns="33020" numCol="1" spcCol="1270" anchor="ctr" anchorCtr="0">
          <a:noAutofit/>
        </a:bodyPr>
        <a:lstStyle/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200" kern="1200" dirty="0"/>
            <a:t>Self-study before class</a:t>
          </a:r>
        </a:p>
      </dsp:txBody>
      <dsp:txXfrm rot="-5400000">
        <a:off x="893120" y="41473"/>
        <a:ext cx="10083256" cy="748358"/>
      </dsp:txXfrm>
    </dsp:sp>
    <dsp:sp modelId="{8C443860-67F1-440E-B913-628A565FA410}">
      <dsp:nvSpPr>
        <dsp:cNvPr id="0" name=""/>
        <dsp:cNvSpPr/>
      </dsp:nvSpPr>
      <dsp:spPr>
        <a:xfrm rot="5400000">
          <a:off x="-191382" y="1321783"/>
          <a:ext cx="1275886" cy="8931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Phase 2</a:t>
          </a:r>
          <a:r>
            <a:rPr lang="en-US" sz="800" kern="1200" dirty="0"/>
            <a:t>:</a:t>
          </a:r>
        </a:p>
      </dsp:txBody>
      <dsp:txXfrm rot="-5400000">
        <a:off x="1" y="1576960"/>
        <a:ext cx="893120" cy="382766"/>
      </dsp:txXfrm>
    </dsp:sp>
    <dsp:sp modelId="{F350DDFA-809C-417A-939A-12B03D96C5E2}">
      <dsp:nvSpPr>
        <dsp:cNvPr id="0" name=""/>
        <dsp:cNvSpPr/>
      </dsp:nvSpPr>
      <dsp:spPr>
        <a:xfrm rot="5400000">
          <a:off x="5540327" y="-3516807"/>
          <a:ext cx="829326" cy="101237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33020" rIns="33020" bIns="33020" numCol="1" spcCol="1270" anchor="ctr" anchorCtr="0">
          <a:noAutofit/>
        </a:bodyPr>
        <a:lstStyle/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200" kern="1200" dirty="0"/>
            <a:t>Mediation activities</a:t>
          </a:r>
        </a:p>
      </dsp:txBody>
      <dsp:txXfrm rot="-5400000">
        <a:off x="893120" y="1170884"/>
        <a:ext cx="10083256" cy="748358"/>
      </dsp:txXfrm>
    </dsp:sp>
    <dsp:sp modelId="{A8425633-54E4-4CB9-A91B-DD18B427E1EB}">
      <dsp:nvSpPr>
        <dsp:cNvPr id="0" name=""/>
        <dsp:cNvSpPr/>
      </dsp:nvSpPr>
      <dsp:spPr>
        <a:xfrm rot="5400000">
          <a:off x="-191382" y="2451194"/>
          <a:ext cx="1275886" cy="8931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Phase 3</a:t>
          </a:r>
        </a:p>
      </dsp:txBody>
      <dsp:txXfrm rot="-5400000">
        <a:off x="1" y="2706371"/>
        <a:ext cx="893120" cy="382766"/>
      </dsp:txXfrm>
    </dsp:sp>
    <dsp:sp modelId="{CB5C20E9-3D07-4526-B05F-395E3BD99914}">
      <dsp:nvSpPr>
        <dsp:cNvPr id="0" name=""/>
        <dsp:cNvSpPr/>
      </dsp:nvSpPr>
      <dsp:spPr>
        <a:xfrm rot="5400000">
          <a:off x="5540327" y="-2387395"/>
          <a:ext cx="829326" cy="101237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33020" rIns="33020" bIns="33020" numCol="1" spcCol="1270" anchor="ctr" anchorCtr="0">
          <a:noAutofit/>
        </a:bodyPr>
        <a:lstStyle/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200" kern="1200" dirty="0"/>
            <a:t>Teacher’s support</a:t>
          </a:r>
        </a:p>
      </dsp:txBody>
      <dsp:txXfrm rot="-5400000">
        <a:off x="893120" y="2300296"/>
        <a:ext cx="10083256" cy="748358"/>
      </dsp:txXfrm>
    </dsp:sp>
    <dsp:sp modelId="{82AF0D21-91A2-416C-BD6B-2D1050111D56}">
      <dsp:nvSpPr>
        <dsp:cNvPr id="0" name=""/>
        <dsp:cNvSpPr/>
      </dsp:nvSpPr>
      <dsp:spPr>
        <a:xfrm rot="5400000">
          <a:off x="-191382" y="3580605"/>
          <a:ext cx="1275886" cy="8931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Phase 4:</a:t>
          </a:r>
        </a:p>
      </dsp:txBody>
      <dsp:txXfrm rot="-5400000">
        <a:off x="1" y="3835782"/>
        <a:ext cx="893120" cy="382766"/>
      </dsp:txXfrm>
    </dsp:sp>
    <dsp:sp modelId="{01C3E9AE-69C8-4B4D-96A1-3AFA662F0700}">
      <dsp:nvSpPr>
        <dsp:cNvPr id="0" name=""/>
        <dsp:cNvSpPr/>
      </dsp:nvSpPr>
      <dsp:spPr>
        <a:xfrm rot="5400000">
          <a:off x="5540327" y="-1257984"/>
          <a:ext cx="829326" cy="101237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33020" rIns="33020" bIns="33020" numCol="1" spcCol="1270" anchor="ctr" anchorCtr="0">
          <a:noAutofit/>
        </a:bodyPr>
        <a:lstStyle/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5200" kern="1200" dirty="0"/>
            <a:t>Problem based whole class </a:t>
          </a:r>
        </a:p>
      </dsp:txBody>
      <dsp:txXfrm rot="-5400000">
        <a:off x="893120" y="3429707"/>
        <a:ext cx="10083256" cy="7483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2118E9-FBB9-4FAF-A99E-9236348611CD}">
      <dsp:nvSpPr>
        <dsp:cNvPr id="0" name=""/>
        <dsp:cNvSpPr/>
      </dsp:nvSpPr>
      <dsp:spPr>
        <a:xfrm>
          <a:off x="3152007" y="1759"/>
          <a:ext cx="2195407" cy="21954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Self-study before class</a:t>
          </a:r>
        </a:p>
      </dsp:txBody>
      <dsp:txXfrm>
        <a:off x="3473517" y="323269"/>
        <a:ext cx="1552387" cy="1552387"/>
      </dsp:txXfrm>
    </dsp:sp>
    <dsp:sp modelId="{16A6FD98-7DFA-495E-9622-DBAAA06AAC01}">
      <dsp:nvSpPr>
        <dsp:cNvPr id="0" name=""/>
        <dsp:cNvSpPr/>
      </dsp:nvSpPr>
      <dsp:spPr>
        <a:xfrm rot="2700000">
          <a:off x="5111572" y="1882096"/>
          <a:ext cx="582495" cy="7409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5137163" y="1968503"/>
        <a:ext cx="407747" cy="444570"/>
      </dsp:txXfrm>
    </dsp:sp>
    <dsp:sp modelId="{F5875D68-72CC-45A2-93BD-0D8F44B317BA}">
      <dsp:nvSpPr>
        <dsp:cNvPr id="0" name=""/>
        <dsp:cNvSpPr/>
      </dsp:nvSpPr>
      <dsp:spPr>
        <a:xfrm>
          <a:off x="5481539" y="2331291"/>
          <a:ext cx="2195407" cy="21954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Mediation activities</a:t>
          </a:r>
        </a:p>
      </dsp:txBody>
      <dsp:txXfrm>
        <a:off x="5803049" y="2652801"/>
        <a:ext cx="1552387" cy="1552387"/>
      </dsp:txXfrm>
    </dsp:sp>
    <dsp:sp modelId="{DB361518-5CE1-4FF0-88CE-E2ABA7E04B39}">
      <dsp:nvSpPr>
        <dsp:cNvPr id="0" name=""/>
        <dsp:cNvSpPr/>
      </dsp:nvSpPr>
      <dsp:spPr>
        <a:xfrm rot="8100000">
          <a:off x="5134886" y="4211628"/>
          <a:ext cx="582495" cy="7409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 rot="10800000">
        <a:off x="5284043" y="4298035"/>
        <a:ext cx="407747" cy="444570"/>
      </dsp:txXfrm>
    </dsp:sp>
    <dsp:sp modelId="{F2CF147B-90A1-40AA-A3C3-C77553DD371E}">
      <dsp:nvSpPr>
        <dsp:cNvPr id="0" name=""/>
        <dsp:cNvSpPr/>
      </dsp:nvSpPr>
      <dsp:spPr>
        <a:xfrm>
          <a:off x="3152007" y="4660823"/>
          <a:ext cx="2195407" cy="21954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Teacher’s support</a:t>
          </a:r>
        </a:p>
      </dsp:txBody>
      <dsp:txXfrm>
        <a:off x="3473517" y="4982333"/>
        <a:ext cx="1552387" cy="1552387"/>
      </dsp:txXfrm>
    </dsp:sp>
    <dsp:sp modelId="{31322E8B-C491-4CB9-B776-44F889E13398}">
      <dsp:nvSpPr>
        <dsp:cNvPr id="0" name=""/>
        <dsp:cNvSpPr/>
      </dsp:nvSpPr>
      <dsp:spPr>
        <a:xfrm rot="13500000">
          <a:off x="2805354" y="4234943"/>
          <a:ext cx="582495" cy="7409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 rot="10800000">
        <a:off x="2954511" y="4444916"/>
        <a:ext cx="407747" cy="444570"/>
      </dsp:txXfrm>
    </dsp:sp>
    <dsp:sp modelId="{A01B728B-2238-42DC-A608-577E86CADB8E}">
      <dsp:nvSpPr>
        <dsp:cNvPr id="0" name=""/>
        <dsp:cNvSpPr/>
      </dsp:nvSpPr>
      <dsp:spPr>
        <a:xfrm>
          <a:off x="822475" y="2331291"/>
          <a:ext cx="2195407" cy="21954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Problem based whole class </a:t>
          </a:r>
        </a:p>
      </dsp:txBody>
      <dsp:txXfrm>
        <a:off x="1143985" y="2652801"/>
        <a:ext cx="1552387" cy="1552387"/>
      </dsp:txXfrm>
    </dsp:sp>
    <dsp:sp modelId="{75117B46-1EA8-49E2-9B10-66A37D46E9C9}">
      <dsp:nvSpPr>
        <dsp:cNvPr id="0" name=""/>
        <dsp:cNvSpPr/>
      </dsp:nvSpPr>
      <dsp:spPr>
        <a:xfrm rot="18900000">
          <a:off x="2782040" y="1905411"/>
          <a:ext cx="582495" cy="7409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2807631" y="2115384"/>
        <a:ext cx="407747" cy="4445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4FA9168-1AA0-4330-93C8-8A2BC786DA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5761D6-F269-4E92-99D5-40AC843D869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C0DD2-AAFF-40FB-B1D5-B76D6B9F63F5}" type="datetimeFigureOut">
              <a:rPr lang="en-US" smtClean="0"/>
              <a:t>2/1/2023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2D8426-202C-4385-BEF1-8D0C15BC74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F91F5F-CE2D-4C59-9BE8-D5C9660BC8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2E420-31C0-4FAB-9C47-370244A3A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393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AA7A3-4278-43C6-8774-F62FA0274339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DF500-FE05-4D50-AB42-37EDEB80A6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920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Pear deck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DF500-FE05-4D50-AB42-37EDEB80A66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086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A1ED5E-125E-4828-9BC6-A73A2C8B88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31828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305275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FB3C-F5CB-4FF4-9626-146326B1E467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28977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39663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2678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74AC-6E10-46E9-BC4A-4E3A595D534E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1597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68744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58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49257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3798-9F8A-4555-A128-691FDFB38DA9}" type="datetime1">
              <a:rPr lang="en-US" noProof="0" smtClean="0"/>
              <a:t>2/1/2023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878000"/>
            <a:ext cx="144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79420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13969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01244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</a:t>
            </a:r>
            <a:br>
              <a:rPr lang="en-US" noProof="0"/>
            </a:br>
            <a:r>
              <a:rPr lang="en-US" noProof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9C6A1-E569-4FC9-9D93-90A846C9C5BB}" type="datetime1">
              <a:rPr lang="en-US" noProof="0" smtClean="0"/>
              <a:t>2/1/2023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3298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625174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-1"/>
            <a:ext cx="12192000" cy="446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85756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50473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BC92-456B-42A9-BBF5-ADCA2050DDCF}" type="datetime1">
              <a:rPr lang="en-US" noProof="0" smtClean="0"/>
              <a:t>2/1/2023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882423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986155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775165"/>
            <a:ext cx="9971158" cy="2427923"/>
          </a:xfrm>
        </p:spPr>
        <p:txBody>
          <a:bodyPr>
            <a:normAutofit/>
          </a:bodyPr>
          <a:lstStyle>
            <a:lvl1pPr marL="0" indent="0"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99D1-A115-46CA-B10A-279193A83BBC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810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9641" y="458919"/>
            <a:ext cx="9971159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641" y="3133484"/>
            <a:ext cx="10515600" cy="242792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1783-EEF8-44D1-A300-8D20A32BB2D3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687289" y="0"/>
            <a:ext cx="72000" cy="12710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068863" y="1528464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929641" y="1669110"/>
            <a:ext cx="9971158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333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CF94AF4-4F78-4DA5-8571-FD66FFA6313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1" y="546844"/>
            <a:ext cx="8997738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CONTENT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520" y="3581731"/>
            <a:ext cx="8997737" cy="223046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8C37E-76B3-4A0D-BCD1-C5A52A858D66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0400" y="6159402"/>
            <a:ext cx="2788169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8" y="244717"/>
            <a:ext cx="720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2" y="161638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20" y="1757035"/>
            <a:ext cx="8997737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0938200" y="1341281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1016" y="1377655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0265F1-E793-484F-ADC9-31450ADF8B0E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688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CONTENT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1409" y="2588054"/>
            <a:ext cx="5228216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2C234-967A-4CF5-82BF-1AF9EBDCBA35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38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 dirty="0"/>
              <a:t>CONTENT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145" y="2138878"/>
            <a:ext cx="4361941" cy="31229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bg1"/>
                </a:solidFill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65D4-BE98-46E3-A6B7-4F34A5E5D254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056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316701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SECTION</a:t>
            </a:r>
            <a:br>
              <a:rPr lang="en-US" dirty="0"/>
            </a:br>
            <a:r>
              <a:rPr lang="en-US" dirty="0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083026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060C0-AC53-4D64-ABD7-4A55C0A77859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900A71E-3FCF-4E9F-9CE1-57411851763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654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864D1B-05AA-49BC-BA1A-52FAC02DA9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2781919"/>
            <a:ext cx="10515600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SECTION</a:t>
            </a:r>
            <a:br>
              <a:rPr lang="en-US" dirty="0"/>
            </a:br>
            <a:r>
              <a:rPr lang="en-US" dirty="0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800" y="4548244"/>
            <a:ext cx="10515600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C66F-F4C2-4254-902A-540C5FFDD766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8800" y="6159402"/>
            <a:ext cx="2919886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687289" y="3186000"/>
            <a:ext cx="72000" cy="36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068863" y="4405945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956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820" y="4537309"/>
            <a:ext cx="9384760" cy="915873"/>
          </a:xfrm>
        </p:spPr>
        <p:txBody>
          <a:bodyPr anchor="b">
            <a:norm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SECTION DIVIDER SLIDE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BAA4CC-3D2B-49F9-B077-001CA4738B89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53F6-9CD2-44E4-BBC5-2899F0ED8F61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8819" y="6159402"/>
            <a:ext cx="2616158" cy="38420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B5B0FB-5693-42A3-BD99-CA01387F8DF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2523DB2-F162-4E92-B6E1-B5E87D5D8ACF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16CC9B7-E806-4C95-96A5-EEEEBB4E99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98820" y="5702936"/>
            <a:ext cx="9384760" cy="526936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Subtitle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95F7760-B839-4F89-B618-3371C8B08414}"/>
              </a:ext>
            </a:extLst>
          </p:cNvPr>
          <p:cNvCxnSpPr/>
          <p:nvPr userDrawn="1"/>
        </p:nvCxnSpPr>
        <p:spPr>
          <a:xfrm>
            <a:off x="1838883" y="5560637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207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7245BE-F984-498B-9CBB-C4DDD775060D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4F6DA-C141-44B8-A3D2-B717A87A8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20" y="2316701"/>
            <a:ext cx="9556063" cy="150018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SECTION</a:t>
            </a:r>
            <a:br>
              <a:rPr lang="en-US" dirty="0"/>
            </a:br>
            <a:r>
              <a:rPr lang="en-US" dirty="0"/>
              <a:t>DIVIDER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D7E2-5C7F-4027-B814-C7CC0E8D95A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27520" y="4083026"/>
            <a:ext cx="9556064" cy="77032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02D73-8A0A-45AB-A4F6-F8D00BF2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19AD0-5F22-4AC8-A079-4E7FF62CE0BA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BD5BA-639F-449E-A055-BE79772AE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626F1-D33A-4FC7-A75F-B53331D9D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AE552-11D7-45BF-8B66-071AE054F7B4}"/>
              </a:ext>
            </a:extLst>
          </p:cNvPr>
          <p:cNvSpPr/>
          <p:nvPr userDrawn="1"/>
        </p:nvSpPr>
        <p:spPr>
          <a:xfrm>
            <a:off x="1285167" y="255684"/>
            <a:ext cx="72000" cy="3411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4F7723-8043-4A0B-B2AB-BCF5A44ED246}"/>
              </a:ext>
            </a:extLst>
          </p:cNvPr>
          <p:cNvCxnSpPr/>
          <p:nvPr userDrawn="1"/>
        </p:nvCxnSpPr>
        <p:spPr>
          <a:xfrm>
            <a:off x="1666742" y="3940727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E0C289-2BC1-4B83-96F5-C1B9E010D02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5F65E082-5015-4DA2-9655-AE200511F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8760C4-08C1-4929-A6AE-568F678838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9AE345-7CB6-4F86-99E6-C8B881714A2B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740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443655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SECTION</a:t>
            </a:r>
            <a:br>
              <a:rPr lang="en-US" dirty="0"/>
            </a:br>
            <a:r>
              <a:rPr lang="en-US" dirty="0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FA05-2726-422B-A595-CD6EE4C03A22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684524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288248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023127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990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1700327"/>
            <a:ext cx="4143555" cy="1536580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en-US" dirty="0"/>
              <a:t>SECTION</a:t>
            </a:r>
            <a:br>
              <a:rPr lang="en-US" dirty="0"/>
            </a:br>
            <a:r>
              <a:rPr lang="en-US" dirty="0"/>
              <a:t>DIVIDER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C830-91D4-4D76-B486-41F29E6EE30C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1941196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D4EAA8-8E55-45C3-BD00-531D549BB77D}"/>
              </a:ext>
            </a:extLst>
          </p:cNvPr>
          <p:cNvCxnSpPr/>
          <p:nvPr userDrawn="1"/>
        </p:nvCxnSpPr>
        <p:spPr>
          <a:xfrm>
            <a:off x="1666741" y="313915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527519" y="3279799"/>
            <a:ext cx="4143555" cy="692595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929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7A75830-97F6-4D74-A47F-8CD50EFD37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TWO CONTENT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5260-6F71-4500-AA56-E197C8A5E92E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ED988384-E3A4-482D-94EF-A8F8894AA50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0590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A30FC14-A5B3-4B00-8DE8-B6E28CF32743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TWO CONTENT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D9244-253B-4F61-9F15-81C783E03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015247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9DAC08-B52B-4DCC-9D22-E4E54E71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4744" y="3386142"/>
            <a:ext cx="5183188" cy="2015247"/>
          </a:xfrm>
        </p:spPr>
        <p:txBody>
          <a:bodyPr>
            <a:normAutofit/>
          </a:bodyPr>
          <a:lstStyle>
            <a:lvl1pPr marL="180000" indent="-1800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lvl="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01007-55FE-4B9E-99B0-5FCA5C63BEEE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9" y="0"/>
            <a:ext cx="72000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0FF488-85D0-4162-BF82-7F9DAA427094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26B73F3-1DAC-413E-B204-D9A6E14725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8574EA-1B80-4D53-A1C5-929097CBD6A1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DDB37A-C70A-4701-A519-6A882408133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2774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BFDD45-3FE7-46CA-9142-8DBABF181C2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95AFA-7DE7-4BBC-AE6C-B5FAE8A37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72419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TWO CONTENT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AFDAC-3A23-4F5B-B2BE-CDF8D1AFC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27200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65450-4B24-4A6B-9987-1F3CF67B4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4744" y="2272009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D5824-9ACF-4E5F-AC80-9ACD7B6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71A2B-ADE3-40A2-A02A-09FC8B80F731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28EAD-9FFC-4EDD-96C6-CDAF179B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D156D5-5DCA-446B-8C31-2251F7EC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E474-0060-44FE-B47E-DA6AF06C369C}"/>
              </a:ext>
            </a:extLst>
          </p:cNvPr>
          <p:cNvSpPr/>
          <p:nvPr userDrawn="1"/>
        </p:nvSpPr>
        <p:spPr>
          <a:xfrm>
            <a:off x="687288" y="255684"/>
            <a:ext cx="72000" cy="1573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EED813-3D7D-4166-A729-7E883823CD5E}"/>
              </a:ext>
            </a:extLst>
          </p:cNvPr>
          <p:cNvCxnSpPr/>
          <p:nvPr userDrawn="1"/>
        </p:nvCxnSpPr>
        <p:spPr>
          <a:xfrm>
            <a:off x="1068863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CC230C-5438-4284-8FAA-05E533A44A5C}"/>
              </a:ext>
            </a:extLst>
          </p:cNvPr>
          <p:cNvCxnSpPr/>
          <p:nvPr userDrawn="1"/>
        </p:nvCxnSpPr>
        <p:spPr>
          <a:xfrm>
            <a:off x="641224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8791ED-1F60-48B9-B73C-7835714E670D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F968FAF7-548C-4383-BE8C-5A194EC21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BEDEE03-9903-44CE-8EB8-22B19F5E8DD7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FE8DF3E-FD5B-4215-B847-DFFB761C21A4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C2B73E5D-AD65-4FEE-89DE-2E2643A34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E10D0906-57D4-410E-823B-3BAD416949E1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10145" y="3386142"/>
            <a:ext cx="5157787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73930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TWO CONTENT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913D-DE21-4303-8F9D-A21ACDBC3B69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757A12BA-9C40-44B2-BB42-FE7A1F89A0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527519" y="3386142"/>
            <a:ext cx="4783074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6A390F6-1520-488F-97A9-78F0B211900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11271" y="3386142"/>
            <a:ext cx="4783075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0267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TWO CONTENT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1E45D-B5D1-4EF4-9967-78E83BC898CC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80E9747C-D5E4-4606-9D3D-103BF578726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527519" y="3386142"/>
            <a:ext cx="4559068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45F91F2-CC9B-43AA-A5DF-A0BCEB342754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911271" y="3386142"/>
            <a:ext cx="4783069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7924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7FDF157-A493-4A5F-9B08-356A30F203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B17F-C031-4630-8FA3-EE6012C20DEF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3271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DB8CD8-F2C6-48F5-8A73-E5FB643BC475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6CC0F-AE50-44ED-8007-5467636E4C42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91E214-8AE6-4CA6-B994-7A8BDD0B394C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C95F487E-1B8C-4FBA-95B3-043C11DA1E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912DCD-5EAD-419F-BF95-02B45172EDB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659525"/>
            <a:ext cx="12192000" cy="3872910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25C7F29-6151-4F91-80D1-C96C51C06795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4107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50F2065-1E46-45F4-8B82-40AFF3B380E4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B0ED56-F1B1-4DBE-9DF3-13C23A2BE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2822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PICTURE SLIDE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93C86-ABD2-4554-A6DC-88EB2556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CE4A-56A6-49EC-A673-D7F2D2D770DB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45015-FD92-48FC-8C28-ACCBC8B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07E4C-515F-4DA3-9B83-5C6CE5B9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1F59C3-73BF-4D90-B580-4014C2B27C2C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570BBF0-DF30-4898-89DD-8E929C0AD0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46000" y="1659525"/>
            <a:ext cx="11700000" cy="4517136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58BD2B-1B9B-49E6-8C1A-77F7A60420D7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A17DA84B-7C7B-413F-9A4E-88B7975E1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3C73EB-9DF5-425B-B9EA-BADEC346708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0991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Picture Placeholder 19">
            <a:extLst>
              <a:ext uri="{FF2B5EF4-FFF2-40B4-BE49-F238E27FC236}">
                <a16:creationId xmlns:a16="http://schemas.microsoft.com/office/drawing/2014/main" id="{90DA0444-D1E1-48F5-9158-243679F7B6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2167439"/>
            <a:ext cx="12192000" cy="4009222"/>
          </a:xfrm>
          <a:solidFill>
            <a:schemeClr val="bg1">
              <a:alpha val="5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PICTURE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F2B0D-49A2-441C-B800-8DA3FF9758CE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1391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an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7" y="4435638"/>
            <a:ext cx="8807116" cy="1571359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D5FDB-2FE7-44AD-B9BD-8BEF95F41952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311598-88E6-4CCA-AFD4-E5D87D3AAF1D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6897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9B2A5FC-034D-4F4C-833F-A3DDC66E3E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3FB07-8F96-4A12-BC7E-21F8E0954886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7409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48C424-A3E8-45D9-A344-780A64F65F99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90E14-8D81-41DD-8E4A-1160D6D337E4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9" y="0"/>
            <a:ext cx="72000" cy="12893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01715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2931545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E7B492-C944-422B-9779-A95207B000CF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A18CA1-13F1-4B77-BA9C-71FAF3AEE4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66915A3-52A7-4C8C-B8EC-41071CB1A90B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8B84D4-EC6A-481E-87B5-0AA6E59A5C12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5611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0540321-6794-45E5-A403-F840A499D67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226BC7-E49E-4871-8B90-93766E659C8E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7FD1F1BF-3901-435E-A225-44921D7097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349A95-A047-4A05-83FB-F32C38181430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A2C5870-C68D-4A7D-82BB-410BAD394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47005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CHART SLIDE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36F3ED-82D9-4642-A435-86170B89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5738-C96E-44D6-94FE-78EC73B11312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72C020-7618-45BB-AF25-CD2F3A57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FB5F8-C1DD-4F45-9C62-6669B348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28A3A2-B6A3-4735-BBC9-E721BA710C9B}"/>
              </a:ext>
            </a:extLst>
          </p:cNvPr>
          <p:cNvSpPr/>
          <p:nvPr userDrawn="1"/>
        </p:nvSpPr>
        <p:spPr>
          <a:xfrm>
            <a:off x="687288" y="255842"/>
            <a:ext cx="72000" cy="103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ADDF5A7-229B-4731-9A6F-9DE095F6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8800" y="2316979"/>
            <a:ext cx="5157787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1A72C0-870A-4F64-AE16-6B1FA2C61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0" y="3431112"/>
            <a:ext cx="5157787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62AFC0-1C35-4CF7-B15A-469738360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84" y="140258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A1EF39B-44B4-41E9-B813-11A664255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84" y="2516716"/>
            <a:ext cx="5183188" cy="3687653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13CA67-E267-486C-8B01-B07C27F7D30A}"/>
              </a:ext>
            </a:extLst>
          </p:cNvPr>
          <p:cNvCxnSpPr/>
          <p:nvPr userDrawn="1"/>
        </p:nvCxnSpPr>
        <p:spPr>
          <a:xfrm>
            <a:off x="1068863" y="327193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51A0EC-216D-492E-A209-7CD61B5343CC}"/>
              </a:ext>
            </a:extLst>
          </p:cNvPr>
          <p:cNvCxnSpPr/>
          <p:nvPr userDrawn="1"/>
        </p:nvCxnSpPr>
        <p:spPr>
          <a:xfrm>
            <a:off x="6352281" y="2357538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F95BF2-B52F-4059-BC20-4B61F5F92FC3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9852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9398F-A7F5-4300-AD8D-F2211496F365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8" y="3386142"/>
            <a:ext cx="4759643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0670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0CD2376-834B-4EE0-BA14-A9AEA213561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9" y="2272009"/>
            <a:ext cx="4540672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4143555" cy="1536580"/>
          </a:xfrm>
        </p:spPr>
        <p:txBody>
          <a:bodyPr/>
          <a:lstStyle>
            <a:lvl1pPr>
              <a:defRPr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9E74E-E12F-474D-8520-0AAEE9305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69A2-DE74-4722-929F-847049DD6A45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68C84-3A49-4E3F-B2E7-4CE5D636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80AB7-46B3-4911-A879-10A54748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B2A467A-5EC5-4E43-861E-F15D1E487F6D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CDC761-E078-4116-B4FD-B0C88CDEB3D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B530EAF-CF53-49F1-B6C8-C2B60A5F6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5329" y="3386142"/>
            <a:ext cx="4540672" cy="277325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141475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7E62B55-2C81-4D0C-82F0-D765EFB745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1272" y="2528891"/>
            <a:ext cx="4783083" cy="3630507"/>
          </a:xfrm>
        </p:spPr>
        <p:txBody>
          <a:bodyPr>
            <a:normAutofit/>
          </a:bodyPr>
          <a:lstStyle>
            <a:lvl1pPr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236971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3516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PICTURE</a:t>
            </a:r>
            <a:br>
              <a:rPr lang="en-US" dirty="0"/>
            </a:br>
            <a:r>
              <a:rPr lang="en-US" dirty="0"/>
              <a:t>WITH</a:t>
            </a:r>
            <a:br>
              <a:rPr lang="en-US" dirty="0"/>
            </a:br>
            <a:r>
              <a:rPr lang="en-US" dirty="0"/>
              <a:t>CAPTION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DD192-6800-47D0-90F1-7D91FE57976D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895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ED1F5F9-2E42-493E-906D-AA9F7D5F0880}"/>
              </a:ext>
            </a:extLst>
          </p:cNvPr>
          <p:cNvSpPr/>
          <p:nvPr userDrawn="1"/>
        </p:nvSpPr>
        <p:spPr>
          <a:xfrm>
            <a:off x="0" y="5532437"/>
            <a:ext cx="12192000" cy="132556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47703"/>
            <a:ext cx="6291150" cy="1328497"/>
          </a:xfrm>
        </p:spPr>
        <p:txBody>
          <a:bodyPr anchor="b">
            <a:noAutofit/>
          </a:bodyPr>
          <a:lstStyle>
            <a:lvl1pPr>
              <a:defRPr sz="400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dirty="0"/>
              <a:t>PICTURE WITH</a:t>
            </a:r>
            <a:br>
              <a:rPr lang="en-US" dirty="0"/>
            </a:br>
            <a:r>
              <a:rPr lang="en-US" dirty="0"/>
              <a:t>CAPTION 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950934"/>
            <a:ext cx="12192000" cy="2581498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2216910"/>
            <a:ext cx="6291150" cy="654726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EC1E2-BCC4-44B2-A3D7-036C18CBFA1C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1723" cy="181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2102969"/>
            <a:ext cx="630936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707FDA-D4BE-43FA-91CD-CBA55EB8CA17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7538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01289E2-E0FB-4100-99AE-FC48AB519EE0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52069"/>
            <a:ext cx="3932237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PICTURE</a:t>
            </a:r>
            <a:br>
              <a:rPr lang="en-US" dirty="0"/>
            </a:br>
            <a:r>
              <a:rPr lang="en-US" dirty="0"/>
              <a:t>WITH</a:t>
            </a:r>
            <a:br>
              <a:rPr lang="en-US" dirty="0"/>
            </a:br>
            <a:r>
              <a:rPr lang="en-US" dirty="0"/>
              <a:t>CAPTION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255600"/>
            <a:ext cx="5231567" cy="6346800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8800" y="328371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89723-4BF4-48A4-B5CD-B482435A8942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687289" y="0"/>
            <a:ext cx="72000" cy="28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06886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F50E9D-E2D8-41FB-816D-829494C06AD8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0C17ED7B-D5EA-4FB8-8E1B-F04BFE982E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992C28-7C5F-479C-A649-564EFD0EEABF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1F0C21-A9B5-47E2-93F8-6226D37312FC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4376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C33DF7-D0A2-49E4-BF1D-6DC097E62D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F872A-3B4F-4F8E-9C76-EEF7A4FEA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1" y="652069"/>
            <a:ext cx="3490800" cy="2390931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PICTURE</a:t>
            </a:r>
            <a:br>
              <a:rPr lang="en-US" dirty="0"/>
            </a:br>
            <a:r>
              <a:rPr lang="en-US" dirty="0"/>
              <a:t>WITH</a:t>
            </a:r>
            <a:br>
              <a:rPr lang="en-US" dirty="0"/>
            </a:br>
            <a:r>
              <a:rPr lang="en-US" dirty="0"/>
              <a:t>CAPTION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5F378-E3B6-430E-A0C8-CEF68EC348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1566" y="0"/>
            <a:ext cx="5231567" cy="6857999"/>
          </a:xfrm>
          <a:solidFill>
            <a:schemeClr val="bg1">
              <a:alpha val="3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9A766-AE6E-4EE0-BBA9-267550F46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9351" y="3283710"/>
            <a:ext cx="3490800" cy="2439988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FA4ED-DF34-437A-A3DD-C590456A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AF4EC-7DDE-4C95-9956-59513BFBB065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E8EAD-D127-4320-BE56-300A2412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D6BD1-5229-4162-9050-A799C112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1F678A-2BA4-4866-BA2B-804BAFA272E6}"/>
              </a:ext>
            </a:extLst>
          </p:cNvPr>
          <p:cNvSpPr/>
          <p:nvPr userDrawn="1"/>
        </p:nvSpPr>
        <p:spPr>
          <a:xfrm>
            <a:off x="1277838" y="837332"/>
            <a:ext cx="72843" cy="20426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7F503C-8741-4170-AB97-2F028D895E60}"/>
              </a:ext>
            </a:extLst>
          </p:cNvPr>
          <p:cNvCxnSpPr/>
          <p:nvPr userDrawn="1"/>
        </p:nvCxnSpPr>
        <p:spPr>
          <a:xfrm>
            <a:off x="1659413" y="3169769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339F42-187E-423E-888A-A223C1B2E02E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156C8BB-DCB4-4A6F-9463-81442ECFAE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43ED311-FC15-4C06-8B1C-5C57F3F9A786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46941A3-2F65-4CFA-8EEF-AB50FBB666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0207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FC6DCA8-CFF5-4F20-A410-C3EA0873DE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1999" cy="4251153"/>
          </a:xfrm>
          <a:custGeom>
            <a:avLst/>
            <a:gdLst>
              <a:gd name="connsiteX0" fmla="*/ 0 w 12191999"/>
              <a:gd name="connsiteY0" fmla="*/ 0 h 4251153"/>
              <a:gd name="connsiteX1" fmla="*/ 12191999 w 12191999"/>
              <a:gd name="connsiteY1" fmla="*/ 0 h 4251153"/>
              <a:gd name="connsiteX2" fmla="*/ 12191999 w 12191999"/>
              <a:gd name="connsiteY2" fmla="*/ 795243 h 4251153"/>
              <a:gd name="connsiteX3" fmla="*/ 11190767 w 12191999"/>
              <a:gd name="connsiteY3" fmla="*/ 795243 h 4251153"/>
              <a:gd name="connsiteX4" fmla="*/ 11190767 w 12191999"/>
              <a:gd name="connsiteY4" fmla="*/ 802443 h 4251153"/>
              <a:gd name="connsiteX5" fmla="*/ 12191999 w 12191999"/>
              <a:gd name="connsiteY5" fmla="*/ 802443 h 4251153"/>
              <a:gd name="connsiteX6" fmla="*/ 12191999 w 12191999"/>
              <a:gd name="connsiteY6" fmla="*/ 4251153 h 4251153"/>
              <a:gd name="connsiteX7" fmla="*/ 0 w 12191999"/>
              <a:gd name="connsiteY7" fmla="*/ 4251153 h 425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4251153">
                <a:moveTo>
                  <a:pt x="0" y="0"/>
                </a:moveTo>
                <a:lnTo>
                  <a:pt x="12191999" y="0"/>
                </a:lnTo>
                <a:lnTo>
                  <a:pt x="12191999" y="795243"/>
                </a:lnTo>
                <a:lnTo>
                  <a:pt x="11190767" y="795243"/>
                </a:lnTo>
                <a:lnTo>
                  <a:pt x="11190767" y="802443"/>
                </a:lnTo>
                <a:lnTo>
                  <a:pt x="12191999" y="802443"/>
                </a:lnTo>
                <a:lnTo>
                  <a:pt x="12191999" y="4251153"/>
                </a:lnTo>
                <a:lnTo>
                  <a:pt x="0" y="425115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20892" y="5027253"/>
            <a:ext cx="5373461" cy="1132143"/>
          </a:xfrm>
        </p:spPr>
        <p:txBody>
          <a:bodyPr>
            <a:normAutofit/>
          </a:bodyPr>
          <a:lstStyle>
            <a:lvl1pPr marL="0" indent="0" algn="l">
              <a:buNone/>
              <a:defRPr sz="25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6A7686-9AC4-4F00-9096-A661393BEBDC}"/>
              </a:ext>
            </a:extLst>
          </p:cNvPr>
          <p:cNvCxnSpPr/>
          <p:nvPr userDrawn="1"/>
        </p:nvCxnSpPr>
        <p:spPr>
          <a:xfrm>
            <a:off x="1838883" y="6072701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4226" y="4626870"/>
            <a:ext cx="4626665" cy="1389106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PICTURE</a:t>
            </a:r>
            <a:br>
              <a:rPr lang="en-US" noProof="0"/>
            </a:br>
            <a:r>
              <a:rPr lang="en-US" noProof="0"/>
              <a:t>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7C77-DBB5-4D0F-9120-27BDB5B99C32}" type="datetime1">
              <a:rPr lang="en-US" noProof="0" smtClean="0"/>
              <a:t>2/1/2023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94226" y="6159402"/>
            <a:ext cx="2154460" cy="365125"/>
          </a:xfrm>
        </p:spPr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E6B4C8-5DC5-48CB-A4AB-540F064C26C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BA6E06C-D6DA-4EDA-9A87-02C42E3144CB}"/>
              </a:ext>
            </a:extLst>
          </p:cNvPr>
          <p:cNvSpPr/>
          <p:nvPr userDrawn="1"/>
        </p:nvSpPr>
        <p:spPr>
          <a:xfrm>
            <a:off x="1283369" y="4914000"/>
            <a:ext cx="72000" cy="19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88D115-EF5A-444B-AD3E-D2EE18401B4A}"/>
              </a:ext>
            </a:extLst>
          </p:cNvPr>
          <p:cNvCxnSpPr>
            <a:cxnSpLocks/>
          </p:cNvCxnSpPr>
          <p:nvPr userDrawn="1"/>
        </p:nvCxnSpPr>
        <p:spPr>
          <a:xfrm>
            <a:off x="11184000" y="805368"/>
            <a:ext cx="1008000" cy="0"/>
          </a:xfrm>
          <a:prstGeom prst="line">
            <a:avLst/>
          </a:prstGeom>
          <a:ln w="349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D9DE605B-C51B-41B7-9FCB-86CE13FFB5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4624940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7DDE-1A3D-4921-8DA7-F028633C78C6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7706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1237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04768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7706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1237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04768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6014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427B840-CC27-4923-A00E-7899AF7A4460}"/>
              </a:ext>
            </a:extLst>
          </p:cNvPr>
          <p:cNvSpPr/>
          <p:nvPr userDrawn="1"/>
        </p:nvSpPr>
        <p:spPr>
          <a:xfrm>
            <a:off x="0" y="5764039"/>
            <a:ext cx="12192000" cy="109396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6B8C-51E0-4512-9EB9-DD1BB2387348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45270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56391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287627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498747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57510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70721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961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70994831-EE46-4DEA-9077-4FEBBCD60EB3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800" y="607100"/>
            <a:ext cx="4737482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65FF-3A74-4B0F-9624-362545A943D5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244444"/>
            <a:ext cx="72000" cy="907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4123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7654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11854" y="17579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4123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7654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111854" y="38900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EC8F712-6C02-43F3-8A0A-5DCA975E7C38}"/>
              </a:ext>
            </a:extLst>
          </p:cNvPr>
          <p:cNvCxnSpPr>
            <a:cxnSpLocks/>
          </p:cNvCxnSpPr>
          <p:nvPr userDrawn="1"/>
        </p:nvCxnSpPr>
        <p:spPr>
          <a:xfrm flipV="1">
            <a:off x="11663289" y="6300217"/>
            <a:ext cx="0" cy="31022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8B62D71-4318-4C96-828A-D19FFBFA7BDA}"/>
              </a:ext>
            </a:extLst>
          </p:cNvPr>
          <p:cNvCxnSpPr>
            <a:cxnSpLocks/>
          </p:cNvCxnSpPr>
          <p:nvPr userDrawn="1"/>
        </p:nvCxnSpPr>
        <p:spPr>
          <a:xfrm>
            <a:off x="10939723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12E8DD1E-B3CA-4756-A792-B476AFA9AE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32539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603F760-AD2F-4611-99B6-58C4666AEBA1}"/>
              </a:ext>
            </a:extLst>
          </p:cNvPr>
          <p:cNvCxnSpPr>
            <a:cxnSpLocks/>
          </p:cNvCxnSpPr>
          <p:nvPr userDrawn="1"/>
        </p:nvCxnSpPr>
        <p:spPr>
          <a:xfrm>
            <a:off x="256374" y="6168360"/>
            <a:ext cx="150841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2182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OVERVIEW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8B35B-55DE-4D82-AAED-127142AD1F9F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AC031692-3E92-4C7E-A067-5F49BD1267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84400" y="838800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5452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4724400" y="0"/>
            <a:ext cx="74676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19350" y="645199"/>
            <a:ext cx="4737482" cy="1338841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OVERVIEW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386001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41BB-2CCE-42E8-8A4D-47586555D345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AD1AF6-056E-449E-ABB4-F42FCFF2154D}"/>
              </a:ext>
            </a:extLst>
          </p:cNvPr>
          <p:cNvCxnSpPr>
            <a:cxnSpLocks/>
          </p:cNvCxnSpPr>
          <p:nvPr userDrawn="1"/>
        </p:nvCxnSpPr>
        <p:spPr>
          <a:xfrm>
            <a:off x="11190767" y="800959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B49EFE94-C72E-4FA8-9AE2-70BFB09FB2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83583" y="837333"/>
            <a:ext cx="610772" cy="328893"/>
          </a:xfrm>
        </p:spPr>
        <p:txBody>
          <a:bodyPr>
            <a:normAutofit/>
          </a:bodyPr>
          <a:lstStyle>
            <a:lvl1pPr marL="0" indent="0" algn="l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7F17BC-9B89-4B33-A693-1583A7EAEED0}"/>
              </a:ext>
            </a:extLst>
          </p:cNvPr>
          <p:cNvCxnSpPr>
            <a:cxnSpLocks/>
          </p:cNvCxnSpPr>
          <p:nvPr userDrawn="1"/>
        </p:nvCxnSpPr>
        <p:spPr>
          <a:xfrm>
            <a:off x="0" y="6168360"/>
            <a:ext cx="176479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2FBCB0-43B1-4129-B190-2F32EAB36A7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4397" y="6579108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AF92140-8242-4A51-9463-35E60CF48BE9}"/>
              </a:ext>
            </a:extLst>
          </p:cNvPr>
          <p:cNvCxnSpPr>
            <a:cxnSpLocks/>
          </p:cNvCxnSpPr>
          <p:nvPr userDrawn="1"/>
        </p:nvCxnSpPr>
        <p:spPr>
          <a:xfrm>
            <a:off x="11192400" y="802800"/>
            <a:ext cx="1001233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8D84BA3-D783-472E-AB10-C96A8DE8D0DD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1383200" y="6580800"/>
            <a:ext cx="55778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924863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463725" y="30927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1386001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924863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463725" y="52039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1386001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924863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463725" y="3516353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1386001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924863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463725" y="5627558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498434" y="2215180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03374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569054" y="2215180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498434" y="4347291"/>
            <a:ext cx="867600" cy="868680"/>
          </a:xfrm>
          <a:prstGeom prst="ellipse">
            <a:avLst/>
          </a:prstGeom>
          <a:ln w="19050">
            <a:gradFill flip="none" rotWithShape="1">
              <a:gsLst>
                <a:gs pos="0">
                  <a:schemeClr val="bg2"/>
                </a:gs>
                <a:gs pos="100000">
                  <a:schemeClr val="accent1"/>
                </a:gs>
              </a:gsLst>
              <a:lin ang="0" scaled="1"/>
              <a:tileRect/>
            </a:gra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03374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569054" y="4347291"/>
            <a:ext cx="867600" cy="868680"/>
          </a:xfrm>
          <a:prstGeom prst="ellipse">
            <a:avLst/>
          </a:prstGeom>
          <a:ln w="1905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2768A5-0309-41B3-94FB-AA3A2FCB638E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621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85FB182-4CCC-45D7-A2A4-A593CA00EB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E2AFE-9147-47F3-ADFE-AD251E989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4400" y="1144587"/>
            <a:ext cx="9395400" cy="1483413"/>
          </a:xfrm>
        </p:spPr>
        <p:txBody>
          <a:bodyPr>
            <a:noAutofit/>
          </a:bodyPr>
          <a:lstStyle>
            <a:lvl1pPr>
              <a:defRPr sz="5500"/>
            </a:lvl1pPr>
          </a:lstStyle>
          <a:p>
            <a:r>
              <a:rPr lang="en-US" dirty="0"/>
              <a:t>THANK</a:t>
            </a:r>
            <a:br>
              <a:rPr lang="en-US" dirty="0"/>
            </a:br>
            <a:r>
              <a:rPr lang="en-US" dirty="0"/>
              <a:t>YOU!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6BDE-7853-435A-80A6-D25940D1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F1A0-84E6-4AA0-9183-7CA10A278BD9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3E82-A916-403C-8BE8-252132A9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2326-238E-4FE6-8842-680DE4A0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9D0891-2A9E-4F35-82BE-7966AECBB0F1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52F6420-3AFC-4D7F-A45D-56EA5EFC0D1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812758" y="3038688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Dolor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C78E93-F6DF-44C7-A9BB-D035C397BFD5}"/>
              </a:ext>
            </a:extLst>
          </p:cNvPr>
          <p:cNvCxnSpPr/>
          <p:nvPr userDrawn="1"/>
        </p:nvCxnSpPr>
        <p:spPr>
          <a:xfrm>
            <a:off x="1957137" y="288364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7BFFD5-4519-4811-BDD2-3B0318780AC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A4E36001-6B54-4F6D-9532-965904F3C3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537758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058583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-1" y="0"/>
            <a:ext cx="12191989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522758"/>
            <a:ext cx="8807116" cy="2387600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</a:t>
            </a:r>
            <a:br>
              <a:rPr lang="en-US" dirty="0"/>
            </a:br>
            <a:r>
              <a:rPr lang="en-US" dirty="0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257226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F772-C659-4F6E-A95D-21349475745A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3438000"/>
            <a:ext cx="144000" cy="34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102179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5349505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4251158"/>
            <a:ext cx="12192000" cy="2606842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00332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596307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C389B-1365-4D57-8640-FE32C76A82BF}" type="datetime1">
              <a:rPr lang="en-US" noProof="0" smtClean="0"/>
              <a:t>2/1/2023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878000"/>
            <a:ext cx="144000" cy="19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5808027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F632EEF-732A-4DE7-BC5A-A86C31DB6F5A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85801"/>
            <a:ext cx="13716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C54CE062-7CDB-4AB7-B86E-461B22E7F4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1006893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0836357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D61DF5-2BE6-40B6-97DF-A161EF9520AA}"/>
              </a:ext>
            </a:extLst>
          </p:cNvPr>
          <p:cNvSpPr/>
          <p:nvPr userDrawn="1"/>
        </p:nvSpPr>
        <p:spPr>
          <a:xfrm>
            <a:off x="120000" y="117000"/>
            <a:ext cx="11952000" cy="6624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 w="273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2413986"/>
            <a:ext cx="7107331" cy="1838643"/>
          </a:xfrm>
        </p:spPr>
        <p:txBody>
          <a:bodyPr anchor="b">
            <a:normAutofit/>
          </a:bodyPr>
          <a:lstStyle>
            <a:lvl1pPr algn="l">
              <a:defRPr sz="5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</a:t>
            </a:r>
            <a:br>
              <a:rPr lang="en-US" dirty="0"/>
            </a:br>
            <a:r>
              <a:rPr lang="en-US" dirty="0"/>
              <a:t>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4599498"/>
            <a:ext cx="7107331" cy="966857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BB306-77B6-40D8-8A71-1A24515FE48B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2740862"/>
            <a:ext cx="144000" cy="1289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240730-69E4-4798-8578-D648F7A2C4C9}"/>
              </a:ext>
            </a:extLst>
          </p:cNvPr>
          <p:cNvCxnSpPr/>
          <p:nvPr userDrawn="1"/>
        </p:nvCxnSpPr>
        <p:spPr>
          <a:xfrm>
            <a:off x="1957137" y="444445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E88EDA-C5A5-4C22-8CE4-5C7FDCF2E859}"/>
              </a:ext>
            </a:extLst>
          </p:cNvPr>
          <p:cNvCxnSpPr>
            <a:cxnSpLocks/>
          </p:cNvCxnSpPr>
          <p:nvPr userDrawn="1"/>
        </p:nvCxnSpPr>
        <p:spPr>
          <a:xfrm flipV="1">
            <a:off x="11077074" y="5622756"/>
            <a:ext cx="0" cy="98422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B98974C-AC7A-4E66-AE1A-DBA5F1A1D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16048" y="5513936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2027339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6F6CA0-765E-484B-B9C2-16E6A4F4986D}"/>
              </a:ext>
            </a:extLst>
          </p:cNvPr>
          <p:cNvSpPr/>
          <p:nvPr userDrawn="1"/>
        </p:nvSpPr>
        <p:spPr>
          <a:xfrm>
            <a:off x="0" y="0"/>
            <a:ext cx="12192000" cy="4446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FC0E2-CB24-439B-B95B-B8EF13A99E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12758" y="4764500"/>
            <a:ext cx="8807116" cy="915873"/>
          </a:xfrm>
        </p:spPr>
        <p:txBody>
          <a:bodyPr anchor="b">
            <a:normAutofit/>
          </a:bodyPr>
          <a:lstStyle>
            <a:lvl1pPr algn="l">
              <a:defRPr sz="5500" b="1">
                <a:gradFill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</a:gradFill>
              </a:defRPr>
            </a:lvl1pPr>
          </a:lstStyle>
          <a:p>
            <a:r>
              <a:rPr lang="en-US" noProof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0698B-AFFB-41C1-AFEB-59EFD03662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12758" y="6043285"/>
            <a:ext cx="9144000" cy="601840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Lorem Ipsum Dolor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87B92-5889-454A-83C8-E0DE513D8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D3CFD-4D7A-41AC-A46D-B09F422513E8}" type="datetime1">
              <a:rPr lang="en-US" noProof="0" smtClean="0"/>
              <a:t>2/1/2023</a:t>
            </a:fld>
            <a:endParaRPr lang="en-US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3F66A-C669-4D83-A278-F325DE22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6560-92FA-4E92-B73B-21E2BA87F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5CBEC59-7FF9-4688-98DF-89832A0C9025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AFD9A3-66C4-4954-8678-720CFA24D244}"/>
              </a:ext>
            </a:extLst>
          </p:cNvPr>
          <p:cNvSpPr/>
          <p:nvPr userDrawn="1"/>
        </p:nvSpPr>
        <p:spPr>
          <a:xfrm>
            <a:off x="1379621" y="4950000"/>
            <a:ext cx="144000" cy="190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4AF3E3-F20C-4D84-A158-6DFC09B69A91}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820400" y="870003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32342D9-9DBE-4809-840C-62844DDC03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0" y="1005185"/>
            <a:ext cx="1460500" cy="481013"/>
          </a:xfrm>
        </p:spPr>
        <p:txBody>
          <a:bodyPr/>
          <a:lstStyle>
            <a:lvl1pPr marL="0" indent="0" algn="l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20XX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475710E-5533-4BB2-A66B-352BB2B1F9CB}"/>
              </a:ext>
            </a:extLst>
          </p:cNvPr>
          <p:cNvCxnSpPr/>
          <p:nvPr userDrawn="1"/>
        </p:nvCxnSpPr>
        <p:spPr>
          <a:xfrm>
            <a:off x="1957137" y="5823067"/>
            <a:ext cx="930442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1803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E5F88F2-B164-4B6F-A4D1-FF377EA65B7F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955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06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E1EAD-812A-4236-9F79-679D72C2B8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A38A25-0817-41BC-96A5-5012FE15C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28A22-3D06-43EE-BD32-97F90FEA1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AC635-0473-40DB-A82D-46D5F635BC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fld id="{7E5F88F2-B164-4B6F-A4D1-FF377EA65B7F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D12B9-96FA-4883-88FA-2071321A4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49751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2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97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61" r:id="rId4"/>
    <p:sldLayoutId id="2147483662" r:id="rId5"/>
    <p:sldLayoutId id="2147483650" r:id="rId6"/>
    <p:sldLayoutId id="2147483663" r:id="rId7"/>
    <p:sldLayoutId id="2147483664" r:id="rId8"/>
    <p:sldLayoutId id="2147483665" r:id="rId9"/>
    <p:sldLayoutId id="2147483666" r:id="rId10"/>
    <p:sldLayoutId id="2147483651" r:id="rId11"/>
    <p:sldLayoutId id="2147483670" r:id="rId12"/>
    <p:sldLayoutId id="2147483667" r:id="rId13"/>
    <p:sldLayoutId id="2147483668" r:id="rId14"/>
    <p:sldLayoutId id="2147483671" r:id="rId15"/>
    <p:sldLayoutId id="2147483669" r:id="rId16"/>
    <p:sldLayoutId id="2147483653" r:id="rId17"/>
    <p:sldLayoutId id="2147483672" r:id="rId18"/>
    <p:sldLayoutId id="2147483673" r:id="rId19"/>
    <p:sldLayoutId id="2147483674" r:id="rId20"/>
    <p:sldLayoutId id="2147483676" r:id="rId21"/>
    <p:sldLayoutId id="2147483652" r:id="rId22"/>
    <p:sldLayoutId id="2147483677" r:id="rId23"/>
    <p:sldLayoutId id="2147483678" r:id="rId24"/>
    <p:sldLayoutId id="2147483679" r:id="rId25"/>
    <p:sldLayoutId id="2147483681" r:id="rId26"/>
    <p:sldLayoutId id="2147483654" r:id="rId27"/>
    <p:sldLayoutId id="2147483682" r:id="rId28"/>
    <p:sldLayoutId id="2147483683" r:id="rId29"/>
    <p:sldLayoutId id="2147483684" r:id="rId30"/>
    <p:sldLayoutId id="2147483685" r:id="rId31"/>
    <p:sldLayoutId id="2147483657" r:id="rId32"/>
    <p:sldLayoutId id="2147483686" r:id="rId33"/>
    <p:sldLayoutId id="2147483687" r:id="rId34"/>
    <p:sldLayoutId id="2147483688" r:id="rId35"/>
    <p:sldLayoutId id="2147483689" r:id="rId36"/>
    <p:sldLayoutId id="2147483656" r:id="rId37"/>
    <p:sldLayoutId id="2147483690" r:id="rId38"/>
    <p:sldLayoutId id="2147483691" r:id="rId39"/>
    <p:sldLayoutId id="2147483692" r:id="rId40"/>
    <p:sldLayoutId id="2147483697" r:id="rId41"/>
    <p:sldLayoutId id="2147483658" r:id="rId42"/>
    <p:sldLayoutId id="2147483693" r:id="rId43"/>
    <p:sldLayoutId id="2147483694" r:id="rId44"/>
    <p:sldLayoutId id="2147483695" r:id="rId45"/>
    <p:sldLayoutId id="2147483696" r:id="rId46"/>
    <p:sldLayoutId id="2147483698" r:id="rId47"/>
    <p:sldLayoutId id="2147483699" r:id="rId4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9.pn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2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FA173-4917-43E5-B91C-3914C1A8D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2757" y="4700582"/>
            <a:ext cx="9355985" cy="915873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rgbClr val="FFFF00"/>
                </a:solidFill>
              </a:rPr>
              <a:t>Student Engagement</a:t>
            </a:r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C4E8312B-B378-AA3F-F557-764B4E9BD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9242" y="5949257"/>
            <a:ext cx="19812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06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C75E2-C7E9-4CDE-A3E7-DB7E770B9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2D16A-183F-4A38-8872-766FA01EA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145" y="953590"/>
            <a:ext cx="4986118" cy="5381896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2800" b="1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Introduction</a:t>
            </a:r>
          </a:p>
          <a:p>
            <a:pPr>
              <a:lnSpc>
                <a:spcPct val="160000"/>
              </a:lnSpc>
            </a:pPr>
            <a:endParaRPr lang="en-US" sz="28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2800" b="1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Engagement Types</a:t>
            </a:r>
          </a:p>
          <a:p>
            <a:pPr>
              <a:lnSpc>
                <a:spcPct val="160000"/>
              </a:lnSpc>
            </a:pPr>
            <a:endParaRPr lang="en-US" sz="28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2800" b="1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Suggestions</a:t>
            </a:r>
          </a:p>
          <a:p>
            <a:pPr>
              <a:lnSpc>
                <a:spcPct val="160000"/>
              </a:lnSpc>
            </a:pPr>
            <a:endParaRPr lang="en-US" sz="28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>
              <a:lnSpc>
                <a:spcPct val="160000"/>
              </a:lnSpc>
            </a:pPr>
            <a:r>
              <a:rPr lang="en-US" sz="2800" b="1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Q &amp; A</a:t>
            </a:r>
          </a:p>
          <a:p>
            <a:pPr>
              <a:lnSpc>
                <a:spcPct val="160000"/>
              </a:lnSpc>
            </a:pPr>
            <a:endParaRPr lang="en-US" sz="2400" dirty="0">
              <a:latin typeface="+mj-lt"/>
              <a:cs typeface="Times New Roman" pitchFamily="18" charset="0"/>
            </a:endParaRPr>
          </a:p>
          <a:p>
            <a:endParaRPr lang="tr-TR" dirty="0">
              <a:solidFill>
                <a:srgbClr val="FFFF00"/>
              </a:solidFill>
              <a:latin typeface="Times New Roman" pitchFamily="2" charset="0"/>
              <a:ea typeface="Times New Roman" pitchFamily="2" charset="0"/>
              <a:cs typeface="Times New Roman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417046-E8D4-4851-862C-0BF84D8D1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Engagement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FC0AEA-646D-49DC-8618-CEFD70130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Resim 3">
            <a:extLst>
              <a:ext uri="{FF2B5EF4-FFF2-40B4-BE49-F238E27FC236}">
                <a16:creationId xmlns:a16="http://schemas.microsoft.com/office/drawing/2014/main" id="{80688EFE-E219-14E9-D2C9-0D0E46D31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053" y="40539"/>
            <a:ext cx="1413796" cy="6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4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 Geo Survey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ACD58-C3EC-4488-A3DB-D29386D20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3</a:t>
            </a:fld>
            <a:endParaRPr lang="en-US" dirty="0"/>
          </a:p>
        </p:txBody>
      </p:sp>
      <p:pic>
        <p:nvPicPr>
          <p:cNvPr id="16" name="Picture Placeholder 15" descr="A group of people discuss something">
            <a:extLst>
              <a:ext uri="{FF2B5EF4-FFF2-40B4-BE49-F238E27FC236}">
                <a16:creationId xmlns:a16="http://schemas.microsoft.com/office/drawing/2014/main" id="{2C4DE4C1-E6F3-48EC-A26B-57BBBF59355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Content Placehold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3040"/>
            <a:ext cx="12192000" cy="5394960"/>
          </a:xfrm>
          <a:prstGeom prst="rect">
            <a:avLst/>
          </a:prstGeom>
        </p:spPr>
      </p:pic>
      <p:pic>
        <p:nvPicPr>
          <p:cNvPr id="5" name="Resim 3">
            <a:extLst>
              <a:ext uri="{FF2B5EF4-FFF2-40B4-BE49-F238E27FC236}">
                <a16:creationId xmlns:a16="http://schemas.microsoft.com/office/drawing/2014/main" id="{E157ACEE-35CA-43D1-66AF-BA8D743D5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6053" y="40539"/>
            <a:ext cx="1413796" cy="6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4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8898" y="1039092"/>
            <a:ext cx="9788576" cy="4117524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rgbClr val="FFFF00"/>
                </a:solidFill>
              </a:rPr>
              <a:t>Attendance,</a:t>
            </a:r>
            <a:br>
              <a:rPr lang="en-US" sz="5400" dirty="0">
                <a:solidFill>
                  <a:srgbClr val="FFFF00"/>
                </a:solidFill>
              </a:rPr>
            </a:br>
            <a:r>
              <a:rPr lang="en-US" sz="5400" dirty="0">
                <a:solidFill>
                  <a:srgbClr val="FFFF00"/>
                </a:solidFill>
              </a:rPr>
              <a:t> </a:t>
            </a:r>
            <a:br>
              <a:rPr lang="en-US" sz="5400" dirty="0">
                <a:solidFill>
                  <a:srgbClr val="FFFF00"/>
                </a:solidFill>
              </a:rPr>
            </a:br>
            <a:r>
              <a:rPr lang="en-US" sz="5400" dirty="0">
                <a:solidFill>
                  <a:srgbClr val="FFFF00"/>
                </a:solidFill>
              </a:rPr>
              <a:t>Participation or</a:t>
            </a:r>
            <a:br>
              <a:rPr lang="en-US" sz="5400" dirty="0">
                <a:solidFill>
                  <a:srgbClr val="FFFF00"/>
                </a:solidFill>
              </a:rPr>
            </a:br>
            <a:br>
              <a:rPr lang="en-US" sz="5400" dirty="0">
                <a:solidFill>
                  <a:srgbClr val="FFFF00"/>
                </a:solidFill>
              </a:rPr>
            </a:br>
            <a:r>
              <a:rPr lang="en-US" sz="5400" dirty="0">
                <a:solidFill>
                  <a:srgbClr val="FFFF00"/>
                </a:solidFill>
              </a:rPr>
              <a:t>Engagement?</a:t>
            </a:r>
            <a:br>
              <a:rPr lang="en-US" sz="5400" dirty="0">
                <a:solidFill>
                  <a:srgbClr val="FFFF00"/>
                </a:solidFill>
              </a:rPr>
            </a:b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Maximizing Engagement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noProof="0" smtClean="0"/>
              <a:t>4</a:t>
            </a:fld>
            <a:endParaRPr lang="en-US" noProof="0"/>
          </a:p>
        </p:txBody>
      </p:sp>
      <p:pic>
        <p:nvPicPr>
          <p:cNvPr id="6" name="Resim 3">
            <a:extLst>
              <a:ext uri="{FF2B5EF4-FFF2-40B4-BE49-F238E27FC236}">
                <a16:creationId xmlns:a16="http://schemas.microsoft.com/office/drawing/2014/main" id="{7A10A53C-1D88-C35F-ABE9-0BC9DD588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1259" y="310871"/>
            <a:ext cx="1413796" cy="6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1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Match!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0073349"/>
              </p:ext>
            </p:extLst>
          </p:nvPr>
        </p:nvGraphicFramePr>
        <p:xfrm>
          <a:off x="6913563" y="2638697"/>
          <a:ext cx="4385808" cy="2782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936">
                  <a:extLst>
                    <a:ext uri="{9D8B030D-6E8A-4147-A177-3AD203B41FA5}">
                      <a16:colId xmlns:a16="http://schemas.microsoft.com/office/drawing/2014/main" val="639681377"/>
                    </a:ext>
                  </a:extLst>
                </a:gridCol>
                <a:gridCol w="1461936">
                  <a:extLst>
                    <a:ext uri="{9D8B030D-6E8A-4147-A177-3AD203B41FA5}">
                      <a16:colId xmlns:a16="http://schemas.microsoft.com/office/drawing/2014/main" val="4135348336"/>
                    </a:ext>
                  </a:extLst>
                </a:gridCol>
                <a:gridCol w="1461936">
                  <a:extLst>
                    <a:ext uri="{9D8B030D-6E8A-4147-A177-3AD203B41FA5}">
                      <a16:colId xmlns:a16="http://schemas.microsoft.com/office/drawing/2014/main" val="2577824181"/>
                    </a:ext>
                  </a:extLst>
                </a:gridCol>
              </a:tblGrid>
              <a:tr h="1141026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771992"/>
                  </a:ext>
                </a:extLst>
              </a:tr>
              <a:tr h="1641362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Emotional,</a:t>
                      </a:r>
                      <a:r>
                        <a:rPr lang="en-US" sz="20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mental, </a:t>
                      </a:r>
                    </a:p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behavioral,</a:t>
                      </a:r>
                    </a:p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humanistic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Static and physical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Active and behavioral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147956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Online Participation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>
          <a:xfrm>
            <a:off x="1045029" y="3279799"/>
            <a:ext cx="4626045" cy="1553458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Attendance, </a:t>
            </a:r>
          </a:p>
          <a:p>
            <a:r>
              <a:rPr lang="en-US" sz="3200" dirty="0"/>
              <a:t>Participation or </a:t>
            </a:r>
          </a:p>
          <a:p>
            <a:r>
              <a:rPr lang="en-US" sz="3200" dirty="0"/>
              <a:t>Engagement?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Resim 3">
            <a:extLst>
              <a:ext uri="{FF2B5EF4-FFF2-40B4-BE49-F238E27FC236}">
                <a16:creationId xmlns:a16="http://schemas.microsoft.com/office/drawing/2014/main" id="{60F636B9-C573-C6D9-1E53-28653C9DF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8204" y="115999"/>
            <a:ext cx="1413796" cy="697835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51DD1DC-27C7-0F0B-40DF-CA1AFB43C468}"/>
              </a:ext>
            </a:extLst>
          </p:cNvPr>
          <p:cNvSpPr txBox="1">
            <a:spLocks/>
          </p:cNvSpPr>
          <p:nvPr/>
        </p:nvSpPr>
        <p:spPr>
          <a:xfrm>
            <a:off x="342623" y="6187538"/>
            <a:ext cx="3256673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Maximizing Engagement</a:t>
            </a:r>
          </a:p>
        </p:txBody>
      </p:sp>
    </p:spTree>
    <p:extLst>
      <p:ext uri="{BB962C8B-B14F-4D97-AF65-F5344CB8AC3E}">
        <p14:creationId xmlns:p14="http://schemas.microsoft.com/office/powerpoint/2010/main" val="180677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Online Participation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>
          <a:xfrm>
            <a:off x="1045029" y="3279799"/>
            <a:ext cx="4626045" cy="1553458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/>
              <a:t>Social</a:t>
            </a:r>
          </a:p>
          <a:p>
            <a:r>
              <a:rPr lang="en-US" sz="3200" dirty="0"/>
              <a:t>Behavioral</a:t>
            </a:r>
          </a:p>
          <a:p>
            <a:r>
              <a:rPr lang="en-US" sz="3200" dirty="0"/>
              <a:t>Affective</a:t>
            </a:r>
          </a:p>
          <a:p>
            <a:r>
              <a:rPr lang="en-US" sz="3200" dirty="0"/>
              <a:t>Cognitive 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7146757"/>
              </p:ext>
            </p:extLst>
          </p:nvPr>
        </p:nvGraphicFramePr>
        <p:xfrm>
          <a:off x="6387735" y="2138361"/>
          <a:ext cx="5499464" cy="3191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866">
                  <a:extLst>
                    <a:ext uri="{9D8B030D-6E8A-4147-A177-3AD203B41FA5}">
                      <a16:colId xmlns:a16="http://schemas.microsoft.com/office/drawing/2014/main" val="2656050597"/>
                    </a:ext>
                  </a:extLst>
                </a:gridCol>
                <a:gridCol w="1374866">
                  <a:extLst>
                    <a:ext uri="{9D8B030D-6E8A-4147-A177-3AD203B41FA5}">
                      <a16:colId xmlns:a16="http://schemas.microsoft.com/office/drawing/2014/main" val="564814048"/>
                    </a:ext>
                  </a:extLst>
                </a:gridCol>
                <a:gridCol w="1374866">
                  <a:extLst>
                    <a:ext uri="{9D8B030D-6E8A-4147-A177-3AD203B41FA5}">
                      <a16:colId xmlns:a16="http://schemas.microsoft.com/office/drawing/2014/main" val="814899838"/>
                    </a:ext>
                  </a:extLst>
                </a:gridCol>
                <a:gridCol w="1374866">
                  <a:extLst>
                    <a:ext uri="{9D8B030D-6E8A-4147-A177-3AD203B41FA5}">
                      <a16:colId xmlns:a16="http://schemas.microsoft.com/office/drawing/2014/main" val="1727799627"/>
                    </a:ext>
                  </a:extLst>
                </a:gridCol>
              </a:tblGrid>
              <a:tr h="1166542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635432"/>
                  </a:ext>
                </a:extLst>
              </a:tr>
              <a:tr h="2024588">
                <a:tc>
                  <a:txBody>
                    <a:bodyPr/>
                    <a:lstStyle/>
                    <a:p>
                      <a:r>
                        <a:rPr lang="en-US" dirty="0"/>
                        <a:t>Thinking</a:t>
                      </a:r>
                    </a:p>
                    <a:p>
                      <a:r>
                        <a:rPr lang="en-US" dirty="0"/>
                        <a:t>Questioning</a:t>
                      </a:r>
                    </a:p>
                    <a:p>
                      <a:r>
                        <a:rPr lang="en-US" dirty="0"/>
                        <a:t>Reasoning</a:t>
                      </a:r>
                    </a:p>
                    <a:p>
                      <a:r>
                        <a:rPr lang="en-US" dirty="0"/>
                        <a:t>Analyzing</a:t>
                      </a:r>
                    </a:p>
                    <a:p>
                      <a:r>
                        <a:rPr lang="en-US" dirty="0"/>
                        <a:t>Reflecting </a:t>
                      </a:r>
                    </a:p>
                    <a:p>
                      <a:r>
                        <a:rPr lang="en-US" dirty="0"/>
                        <a:t>Evaluating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Interacting </a:t>
                      </a:r>
                    </a:p>
                    <a:p>
                      <a:r>
                        <a:rPr lang="en-US" sz="1600" dirty="0"/>
                        <a:t>Collaborating</a:t>
                      </a:r>
                    </a:p>
                    <a:p>
                      <a:r>
                        <a:rPr lang="en-US" dirty="0"/>
                        <a:t>Scaffolding</a:t>
                      </a:r>
                    </a:p>
                    <a:p>
                      <a:r>
                        <a:rPr lang="en-US" dirty="0"/>
                        <a:t>Asking</a:t>
                      </a:r>
                    </a:p>
                    <a:p>
                      <a:r>
                        <a:rPr lang="en-US" dirty="0"/>
                        <a:t>Responding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Respecting </a:t>
                      </a:r>
                    </a:p>
                    <a:p>
                      <a:r>
                        <a:rPr lang="en-US" dirty="0"/>
                        <a:t>Appreciating</a:t>
                      </a:r>
                    </a:p>
                    <a:p>
                      <a:r>
                        <a:rPr lang="en-US" dirty="0"/>
                        <a:t>Motivating </a:t>
                      </a:r>
                    </a:p>
                    <a:p>
                      <a:r>
                        <a:rPr lang="en-US" dirty="0"/>
                        <a:t>Encouraging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Presenting</a:t>
                      </a:r>
                    </a:p>
                    <a:p>
                      <a:r>
                        <a:rPr lang="en-US" dirty="0"/>
                        <a:t>Shooting a video</a:t>
                      </a:r>
                    </a:p>
                    <a:p>
                      <a:r>
                        <a:rPr lang="en-US" dirty="0"/>
                        <a:t>Producing podcasts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744430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3" name="Resim 3">
            <a:extLst>
              <a:ext uri="{FF2B5EF4-FFF2-40B4-BE49-F238E27FC236}">
                <a16:creationId xmlns:a16="http://schemas.microsoft.com/office/drawing/2014/main" id="{47081E1A-CCF3-2CAA-A9C0-F92968207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8204" y="23265"/>
            <a:ext cx="1413796" cy="697835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5421C3E9-1247-C414-1351-8C5E7874C105}"/>
              </a:ext>
            </a:extLst>
          </p:cNvPr>
          <p:cNvSpPr txBox="1">
            <a:spLocks/>
          </p:cNvSpPr>
          <p:nvPr/>
        </p:nvSpPr>
        <p:spPr>
          <a:xfrm>
            <a:off x="342623" y="6187538"/>
            <a:ext cx="3256673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Maximizing Engagement</a:t>
            </a:r>
          </a:p>
        </p:txBody>
      </p:sp>
    </p:spTree>
    <p:extLst>
      <p:ext uri="{BB962C8B-B14F-4D97-AF65-F5344CB8AC3E}">
        <p14:creationId xmlns:p14="http://schemas.microsoft.com/office/powerpoint/2010/main" val="118445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 Types of Engagement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Online Participation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>
          <a:xfrm>
            <a:off x="1045029" y="3279799"/>
            <a:ext cx="4626045" cy="1553458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/>
              <a:t>1. Learner-content      </a:t>
            </a:r>
          </a:p>
          <a:p>
            <a:r>
              <a:rPr lang="en-US" sz="3200" dirty="0"/>
              <a:t>2. Learner-instructor</a:t>
            </a:r>
          </a:p>
          <a:p>
            <a:r>
              <a:rPr lang="en-US" sz="3200" dirty="0"/>
              <a:t>3. Learner-learner</a:t>
            </a:r>
          </a:p>
          <a:p>
            <a:r>
              <a:rPr lang="en-US" sz="3200" dirty="0"/>
              <a:t>4. Beyond classroom 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9245740"/>
              </p:ext>
            </p:extLst>
          </p:nvPr>
        </p:nvGraphicFramePr>
        <p:xfrm>
          <a:off x="6112700" y="2138363"/>
          <a:ext cx="6079299" cy="2694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9299">
                  <a:extLst>
                    <a:ext uri="{9D8B030D-6E8A-4147-A177-3AD203B41FA5}">
                      <a16:colId xmlns:a16="http://schemas.microsoft.com/office/drawing/2014/main" val="3514832947"/>
                    </a:ext>
                  </a:extLst>
                </a:gridCol>
              </a:tblGrid>
              <a:tr h="673724">
                <a:tc>
                  <a:txBody>
                    <a:bodyPr/>
                    <a:lstStyle/>
                    <a:p>
                      <a:r>
                        <a:rPr lang="en-US" b="1" dirty="0"/>
                        <a:t>A) Peer feedback, discussion</a:t>
                      </a:r>
                      <a:r>
                        <a:rPr lang="en-US" b="1" baseline="0" dirty="0"/>
                        <a:t> and group work   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583555"/>
                  </a:ext>
                </a:extLst>
              </a:tr>
              <a:tr h="673724">
                <a:tc>
                  <a:txBody>
                    <a:bodyPr/>
                    <a:lstStyle/>
                    <a:p>
                      <a:r>
                        <a:rPr lang="en-US" b="1" dirty="0"/>
                        <a:t>B) Following the lessons outside classroom 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479363"/>
                  </a:ext>
                </a:extLst>
              </a:tr>
              <a:tr h="673724">
                <a:tc>
                  <a:txBody>
                    <a:bodyPr/>
                    <a:lstStyle/>
                    <a:p>
                      <a:r>
                        <a:rPr lang="en-US" b="1" dirty="0"/>
                        <a:t>C) Synchronous interaction and assessment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188766"/>
                  </a:ext>
                </a:extLst>
              </a:tr>
              <a:tr h="673724">
                <a:tc>
                  <a:txBody>
                    <a:bodyPr/>
                    <a:lstStyle/>
                    <a:p>
                      <a:r>
                        <a:rPr lang="en-US" b="1" dirty="0"/>
                        <a:t>D) Posing questions, answering</a:t>
                      </a:r>
                      <a:r>
                        <a:rPr lang="en-US" b="1" baseline="0" dirty="0"/>
                        <a:t> questions 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620593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Resim 3">
            <a:extLst>
              <a:ext uri="{FF2B5EF4-FFF2-40B4-BE49-F238E27FC236}">
                <a16:creationId xmlns:a16="http://schemas.microsoft.com/office/drawing/2014/main" id="{00ECE37C-A923-D9B9-A760-96B3336AA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8204" y="72832"/>
            <a:ext cx="1413796" cy="697835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00A50348-A7A6-398F-94A6-022D0767BFEA}"/>
              </a:ext>
            </a:extLst>
          </p:cNvPr>
          <p:cNvSpPr txBox="1">
            <a:spLocks/>
          </p:cNvSpPr>
          <p:nvPr/>
        </p:nvSpPr>
        <p:spPr>
          <a:xfrm>
            <a:off x="342623" y="6187538"/>
            <a:ext cx="3256673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i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Maximizing Engagement</a:t>
            </a:r>
          </a:p>
        </p:txBody>
      </p:sp>
    </p:spTree>
    <p:extLst>
      <p:ext uri="{BB962C8B-B14F-4D97-AF65-F5344CB8AC3E}">
        <p14:creationId xmlns:p14="http://schemas.microsoft.com/office/powerpoint/2010/main" val="238201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8CDA265-4C7F-455F-9330-C580DB0052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612258-A939-4D7A-AF7A-F391DFFE9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FEE930-2516-436D-9A0A-7A8EB6C90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103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title"/>
          </p:nvPr>
        </p:nvSpPr>
        <p:spPr>
          <a:xfrm>
            <a:off x="2152810" y="1538425"/>
            <a:ext cx="8335583" cy="1328762"/>
          </a:xfrm>
        </p:spPr>
        <p:txBody>
          <a:bodyPr anchor="b">
            <a:noAutofit/>
          </a:bodyPr>
          <a:lstStyle/>
          <a:p>
            <a:r>
              <a:rPr lang="en-US" sz="5400" dirty="0">
                <a:solidFill>
                  <a:srgbClr val="FFFF00"/>
                </a:solidFill>
              </a:rPr>
              <a:t>Engaging the learners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14873" y="6187538"/>
            <a:ext cx="325667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noProof="0" dirty="0"/>
              <a:t>Maximizing Engagement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49751" y="6187538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5CBEC59-7FF9-4688-98DF-89832A0C9025}" type="slidenum">
              <a:rPr lang="en-US" noProof="0" smtClean="0"/>
              <a:pPr>
                <a:spcAft>
                  <a:spcPts val="600"/>
                </a:spcAft>
              </a:pPr>
              <a:t>9</a:t>
            </a:fld>
            <a:endParaRPr lang="en-US" noProof="0"/>
          </a:p>
        </p:txBody>
      </p:sp>
      <p:pic>
        <p:nvPicPr>
          <p:cNvPr id="9" name="Resim 3">
            <a:extLst>
              <a:ext uri="{FF2B5EF4-FFF2-40B4-BE49-F238E27FC236}">
                <a16:creationId xmlns:a16="http://schemas.microsoft.com/office/drawing/2014/main" id="{DE032E98-16AB-7C48-740C-19D8B2752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341" y="177763"/>
            <a:ext cx="1413796" cy="6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0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D2EC5-0A20-4D63-B00B-DEB39889D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800" y="652070"/>
            <a:ext cx="4302766" cy="2008003"/>
          </a:xfrm>
        </p:spPr>
        <p:txBody>
          <a:bodyPr/>
          <a:lstStyle/>
          <a:p>
            <a:r>
              <a:rPr lang="en-US" dirty="0"/>
              <a:t>Learner Agency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F3DDE-5D3C-40C1-A976-7406EB83A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9705" y="3117954"/>
            <a:ext cx="4898909" cy="2605743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sz="4400" dirty="0">
                <a:solidFill>
                  <a:schemeClr val="bg1"/>
                </a:solidFill>
              </a:rPr>
              <a:t>Ownership </a:t>
            </a:r>
          </a:p>
          <a:p>
            <a:r>
              <a:rPr lang="en-US" sz="4400" dirty="0">
                <a:solidFill>
                  <a:schemeClr val="bg1"/>
                </a:solidFill>
              </a:rPr>
              <a:t>Control </a:t>
            </a:r>
          </a:p>
          <a:p>
            <a:r>
              <a:rPr lang="en-US" sz="4400" dirty="0">
                <a:solidFill>
                  <a:schemeClr val="bg1"/>
                </a:solidFill>
              </a:rPr>
              <a:t>Choice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AEA0E-0AD2-4431-A4BB-BA6FE0FB9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Engagement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A8F80-4A21-4C24-8E8C-2EF0B85E8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10</a:t>
            </a:fld>
            <a:endParaRPr lang="en-US" dirty="0"/>
          </a:p>
        </p:txBody>
      </p:sp>
      <p:pic>
        <p:nvPicPr>
          <p:cNvPr id="13" name="Picture Placeholder 12" descr="A group of people discuss something">
            <a:extLst>
              <a:ext uri="{FF2B5EF4-FFF2-40B4-BE49-F238E27FC236}">
                <a16:creationId xmlns:a16="http://schemas.microsoft.com/office/drawing/2014/main" id="{594ACC6B-B2AA-4E37-97D4-0F8CC4C8462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Resim 3">
            <a:extLst>
              <a:ext uri="{FF2B5EF4-FFF2-40B4-BE49-F238E27FC236}">
                <a16:creationId xmlns:a16="http://schemas.microsoft.com/office/drawing/2014/main" id="{68326202-987F-949B-16A7-AA8EFABD8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6053" y="117802"/>
            <a:ext cx="1413796" cy="6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7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C75E2-C7E9-4CDE-A3E7-DB7E770B9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Choice of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2D16A-183F-4A38-8872-766FA01EA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145" y="953590"/>
            <a:ext cx="4986118" cy="5381896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cs typeface="Times New Roman" pitchFamily="18" charset="0"/>
              </a:rPr>
              <a:t>Seating arrangements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cs typeface="Times New Roman" pitchFamily="18" charset="0"/>
              </a:rPr>
              <a:t>L1/L2: paradoxical timetabling 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cs typeface="Times New Roman" pitchFamily="18" charset="0"/>
              </a:rPr>
              <a:t>Assessment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cs typeface="Times New Roman" pitchFamily="18" charset="0"/>
              </a:rPr>
              <a:t>Skills priority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cs typeface="Times New Roman" pitchFamily="18" charset="0"/>
              </a:rPr>
              <a:t>Class rules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cs typeface="Times New Roman" pitchFamily="18" charset="0"/>
              </a:rPr>
              <a:t>Games 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cs typeface="Times New Roman" pitchFamily="18" charset="0"/>
              </a:rPr>
              <a:t>Breaks 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  <a:cs typeface="Times New Roman" pitchFamily="18" charset="0"/>
              </a:rPr>
              <a:t>Resources 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+mj-lt"/>
              <a:cs typeface="Times New Roman" pitchFamily="18" charset="0"/>
            </a:endParaRPr>
          </a:p>
          <a:p>
            <a:endParaRPr lang="tr-TR" dirty="0">
              <a:solidFill>
                <a:srgbClr val="FFFF00"/>
              </a:solidFill>
              <a:latin typeface="Times New Roman" pitchFamily="2" charset="0"/>
              <a:ea typeface="Times New Roman" pitchFamily="2" charset="0"/>
              <a:cs typeface="Times New Roman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417046-E8D4-4851-862C-0BF84D8D1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Engagement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FC0AEA-646D-49DC-8618-CEFD70130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Resim 3">
            <a:extLst>
              <a:ext uri="{FF2B5EF4-FFF2-40B4-BE49-F238E27FC236}">
                <a16:creationId xmlns:a16="http://schemas.microsoft.com/office/drawing/2014/main" id="{80688EFE-E219-14E9-D2C9-0D0E46D31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053" y="40539"/>
            <a:ext cx="1413796" cy="6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92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Student Presentations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ACD58-C3EC-4488-A3DB-D29386D20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Engagement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E911A21A-A0EA-DBE6-9CB0-8DCCCA93A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8204" y="123904"/>
            <a:ext cx="1413796" cy="697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D05B0D-4988-AEEA-4590-9D4AAD380D6A}"/>
              </a:ext>
            </a:extLst>
          </p:cNvPr>
          <p:cNvSpPr txBox="1"/>
          <p:nvPr/>
        </p:nvSpPr>
        <p:spPr>
          <a:xfrm>
            <a:off x="928800" y="681339"/>
            <a:ext cx="630177" cy="752295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5 Fun Presentation Tools for End-of-Year Projects | Common Sense Education">
            <a:extLst>
              <a:ext uri="{FF2B5EF4-FFF2-40B4-BE49-F238E27FC236}">
                <a16:creationId xmlns:a16="http://schemas.microsoft.com/office/drawing/2014/main" id="{DB189372-7868-FCB5-A8B6-6017D1C8F7E4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07" b="1470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89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Team Projects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ACD58-C3EC-4488-A3DB-D29386D20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Engagement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A807B879-5273-BF27-C652-D3C57C86F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8204" y="123904"/>
            <a:ext cx="1413796" cy="6978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58EF7E-1B42-F9C3-1877-B37DE89EFFCC}"/>
              </a:ext>
            </a:extLst>
          </p:cNvPr>
          <p:cNvSpPr txBox="1"/>
          <p:nvPr/>
        </p:nvSpPr>
        <p:spPr>
          <a:xfrm>
            <a:off x="928800" y="681339"/>
            <a:ext cx="630177" cy="752295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Inspire your English students with projects | Cambridge English">
            <a:extLst>
              <a:ext uri="{FF2B5EF4-FFF2-40B4-BE49-F238E27FC236}">
                <a16:creationId xmlns:a16="http://schemas.microsoft.com/office/drawing/2014/main" id="{91D242D6-CB1F-D64F-DF65-A683FA9E6D0C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0" b="1628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50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9A437-8B14-44F3-9CD4-350A04C1C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Assessment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5E8062-5491-4788-A35F-8BEF6FC48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Online Participation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488701-5FB3-46AF-AA79-5DFBF0449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9CBA16-FC20-442F-ADE3-E8D7455902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8801" y="1959429"/>
            <a:ext cx="4894484" cy="4244941"/>
          </a:xfrm>
        </p:spPr>
        <p:txBody>
          <a:bodyPr/>
          <a:lstStyle/>
          <a:p>
            <a:r>
              <a:rPr lang="en-US" sz="3600" dirty="0"/>
              <a:t>Portfolio assessment</a:t>
            </a:r>
          </a:p>
          <a:p>
            <a:r>
              <a:rPr lang="en-US" sz="3600" dirty="0"/>
              <a:t>Contract learning 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AB54C4-EC05-4411-89AE-C93A257E2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Contract Learning Sample</a:t>
            </a:r>
          </a:p>
        </p:txBody>
      </p:sp>
      <p:graphicFrame>
        <p:nvGraphicFramePr>
          <p:cNvPr id="12" name="Content Placeholder 11" descr="Chart">
            <a:extLst>
              <a:ext uri="{FF2B5EF4-FFF2-40B4-BE49-F238E27FC236}">
                <a16:creationId xmlns:a16="http://schemas.microsoft.com/office/drawing/2014/main" id="{17331FE7-F462-4B22-B38A-2DC8F54AB0BA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539192301"/>
              </p:ext>
            </p:extLst>
          </p:nvPr>
        </p:nvGraphicFramePr>
        <p:xfrm>
          <a:off x="6224784" y="2179306"/>
          <a:ext cx="5157787" cy="3687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C79059-C535-4122-AA80-8D550BB43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pic>
        <p:nvPicPr>
          <p:cNvPr id="1026" name="Picture 2" descr="7+ Learning Contract Templates &amp; Samples - PDF, Google Docs, Word | Free &amp;  Premium Templat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784" y="0"/>
            <a:ext cx="5967216" cy="684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CB8EBF-E556-D443-1A7B-90CE6C68EACE}"/>
              </a:ext>
            </a:extLst>
          </p:cNvPr>
          <p:cNvSpPr txBox="1"/>
          <p:nvPr/>
        </p:nvSpPr>
        <p:spPr>
          <a:xfrm>
            <a:off x="928800" y="681339"/>
            <a:ext cx="630177" cy="752295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Resim 3">
            <a:extLst>
              <a:ext uri="{FF2B5EF4-FFF2-40B4-BE49-F238E27FC236}">
                <a16:creationId xmlns:a16="http://schemas.microsoft.com/office/drawing/2014/main" id="{EB34C1CB-AD34-032F-E565-0B3E57E77E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69908" y="5506535"/>
            <a:ext cx="1413796" cy="6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48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Regular Feedback Sessions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ACD58-C3EC-4488-A3DB-D29386D20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Engagement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15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8D2A91A9-8974-06F7-EA81-11A57FFB7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8204" y="123904"/>
            <a:ext cx="1413796" cy="697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0602E2-C232-BCD9-FAE6-6564B43C1C68}"/>
              </a:ext>
            </a:extLst>
          </p:cNvPr>
          <p:cNvSpPr txBox="1"/>
          <p:nvPr/>
        </p:nvSpPr>
        <p:spPr>
          <a:xfrm>
            <a:off x="928800" y="681339"/>
            <a:ext cx="630177" cy="752295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B31D20C2-263A-12A7-E14C-FFBB74BD2F8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22207" b="2220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87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Relevance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ACD58-C3EC-4488-A3DB-D29386D20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Engagement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16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E911A21A-A0EA-DBE6-9CB0-8DCCCA93A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8204" y="123904"/>
            <a:ext cx="1413796" cy="697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D05B0D-4988-AEEA-4590-9D4AAD380D6A}"/>
              </a:ext>
            </a:extLst>
          </p:cNvPr>
          <p:cNvSpPr txBox="1"/>
          <p:nvPr/>
        </p:nvSpPr>
        <p:spPr>
          <a:xfrm>
            <a:off x="928800" y="681339"/>
            <a:ext cx="630177" cy="752295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014429C-A3E5-A106-F40C-4038F2351FE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pic>
        <p:nvPicPr>
          <p:cNvPr id="1028" name="Picture 4" descr="How To Make Learning Relevant To Your Students (And Why It's Crucial To  Their Success) | InformED">
            <a:extLst>
              <a:ext uri="{FF2B5EF4-FFF2-40B4-BE49-F238E27FC236}">
                <a16:creationId xmlns:a16="http://schemas.microsoft.com/office/drawing/2014/main" id="{96517DE1-6C53-D105-943F-38D8054AD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692" y="1738313"/>
            <a:ext cx="7972252" cy="443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03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FFCA9F-5787-8041-953D-033D22E4E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7CE9C7-3DF7-0611-55E2-53E5CF022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222E0F-1AC0-50B9-899E-C04D0C34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17</a:t>
            </a:fld>
            <a:endParaRPr lang="en-US"/>
          </a:p>
        </p:txBody>
      </p:sp>
      <p:pic>
        <p:nvPicPr>
          <p:cNvPr id="4098" name="Picture 2" descr="Custom Essay | amazonia.fiocruz.br">
            <a:extLst>
              <a:ext uri="{FF2B5EF4-FFF2-40B4-BE49-F238E27FC236}">
                <a16:creationId xmlns:a16="http://schemas.microsoft.com/office/drawing/2014/main" id="{0A27B198-81BD-4BBC-20F3-B67CC2D54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45" y="498764"/>
            <a:ext cx="11374582" cy="5930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3C9BEF-C443-29B5-958C-AD2672066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991" y="5907284"/>
            <a:ext cx="1207113" cy="591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FB07A4-BBAA-CBA1-4D62-81E414587CBF}"/>
              </a:ext>
            </a:extLst>
          </p:cNvPr>
          <p:cNvSpPr txBox="1"/>
          <p:nvPr/>
        </p:nvSpPr>
        <p:spPr>
          <a:xfrm>
            <a:off x="7779895" y="1019330"/>
            <a:ext cx="239844" cy="35434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9C7EF8-DC01-9604-D673-28C20EC37D5D}"/>
              </a:ext>
            </a:extLst>
          </p:cNvPr>
          <p:cNvSpPr txBox="1"/>
          <p:nvPr/>
        </p:nvSpPr>
        <p:spPr>
          <a:xfrm>
            <a:off x="7854846" y="1717067"/>
            <a:ext cx="359763" cy="3543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1DE9BF-0D47-9592-A898-D7630E99F5AD}"/>
              </a:ext>
            </a:extLst>
          </p:cNvPr>
          <p:cNvSpPr txBox="1"/>
          <p:nvPr/>
        </p:nvSpPr>
        <p:spPr>
          <a:xfrm>
            <a:off x="7779895" y="2775678"/>
            <a:ext cx="434719" cy="35434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BA0CFF-8C6B-377E-D295-23E16CB68098}"/>
              </a:ext>
            </a:extLst>
          </p:cNvPr>
          <p:cNvSpPr txBox="1"/>
          <p:nvPr/>
        </p:nvSpPr>
        <p:spPr>
          <a:xfrm>
            <a:off x="7779890" y="3789319"/>
            <a:ext cx="434719" cy="32845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BC8850-A058-FA36-E256-CBAE695FC245}"/>
              </a:ext>
            </a:extLst>
          </p:cNvPr>
          <p:cNvSpPr txBox="1"/>
          <p:nvPr/>
        </p:nvSpPr>
        <p:spPr>
          <a:xfrm>
            <a:off x="7779889" y="4780890"/>
            <a:ext cx="434719" cy="328457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CDED2A-EB65-CE83-5C18-764B747A4635}"/>
              </a:ext>
            </a:extLst>
          </p:cNvPr>
          <p:cNvSpPr txBox="1"/>
          <p:nvPr/>
        </p:nvSpPr>
        <p:spPr>
          <a:xfrm>
            <a:off x="7802379" y="5859081"/>
            <a:ext cx="434719" cy="32845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FC71C0-E13E-9008-97F3-F25186F45DE8}"/>
              </a:ext>
            </a:extLst>
          </p:cNvPr>
          <p:cNvSpPr txBox="1"/>
          <p:nvPr/>
        </p:nvSpPr>
        <p:spPr>
          <a:xfrm>
            <a:off x="6130636" y="825970"/>
            <a:ext cx="1154584" cy="3543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82CEA6-F3ED-4F39-D868-B024E42D2D23}"/>
              </a:ext>
            </a:extLst>
          </p:cNvPr>
          <p:cNvSpPr txBox="1"/>
          <p:nvPr/>
        </p:nvSpPr>
        <p:spPr>
          <a:xfrm>
            <a:off x="5501390" y="1706284"/>
            <a:ext cx="1312298" cy="3651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1A4C37-8ED9-F1B2-CCFE-85214E4C5E3F}"/>
              </a:ext>
            </a:extLst>
          </p:cNvPr>
          <p:cNvSpPr txBox="1"/>
          <p:nvPr/>
        </p:nvSpPr>
        <p:spPr>
          <a:xfrm>
            <a:off x="4412106" y="2597380"/>
            <a:ext cx="1718530" cy="3543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F38EDD-2741-13F5-208D-CF4BDC1E9281}"/>
              </a:ext>
            </a:extLst>
          </p:cNvPr>
          <p:cNvSpPr txBox="1"/>
          <p:nvPr/>
        </p:nvSpPr>
        <p:spPr>
          <a:xfrm>
            <a:off x="3479786" y="3661266"/>
            <a:ext cx="2179317" cy="3651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C47E62-44F5-B0BB-7D3C-12D60D246EC6}"/>
              </a:ext>
            </a:extLst>
          </p:cNvPr>
          <p:cNvSpPr txBox="1"/>
          <p:nvPr/>
        </p:nvSpPr>
        <p:spPr>
          <a:xfrm>
            <a:off x="2689139" y="4612494"/>
            <a:ext cx="2392527" cy="4378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9A06A8-D6F0-B92A-8650-1E65167C69BF}"/>
              </a:ext>
            </a:extLst>
          </p:cNvPr>
          <p:cNvSpPr txBox="1"/>
          <p:nvPr/>
        </p:nvSpPr>
        <p:spPr>
          <a:xfrm>
            <a:off x="354106" y="5636443"/>
            <a:ext cx="3867443" cy="6239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DB1EA7-C513-03E8-8811-5D87AAAA0DB3}"/>
              </a:ext>
            </a:extLst>
          </p:cNvPr>
          <p:cNvSpPr txBox="1"/>
          <p:nvPr/>
        </p:nvSpPr>
        <p:spPr>
          <a:xfrm>
            <a:off x="1026636" y="1487234"/>
            <a:ext cx="4072718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Demonstration</a:t>
            </a:r>
          </a:p>
          <a:p>
            <a:r>
              <a:rPr lang="en-US" sz="4800" dirty="0"/>
              <a:t>Reading</a:t>
            </a:r>
          </a:p>
          <a:p>
            <a:r>
              <a:rPr lang="en-US" sz="4800" dirty="0"/>
              <a:t>Lecture</a:t>
            </a:r>
          </a:p>
          <a:p>
            <a:r>
              <a:rPr lang="en-US" sz="4800" dirty="0"/>
              <a:t>Teaching others</a:t>
            </a:r>
          </a:p>
          <a:p>
            <a:r>
              <a:rPr lang="en-US" sz="4800" dirty="0"/>
              <a:t>Practice </a:t>
            </a:r>
          </a:p>
          <a:p>
            <a:r>
              <a:rPr lang="en-US" sz="4800" dirty="0"/>
              <a:t>Audio visual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733983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FFCA9F-5787-8041-953D-033D22E4E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7CE9C7-3DF7-0611-55E2-53E5CF022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222E0F-1AC0-50B9-899E-C04D0C34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18</a:t>
            </a:fld>
            <a:endParaRPr lang="en-US"/>
          </a:p>
        </p:txBody>
      </p:sp>
      <p:pic>
        <p:nvPicPr>
          <p:cNvPr id="4098" name="Picture 2" descr="Custom Essay | amazonia.fiocruz.br">
            <a:extLst>
              <a:ext uri="{FF2B5EF4-FFF2-40B4-BE49-F238E27FC236}">
                <a16:creationId xmlns:a16="http://schemas.microsoft.com/office/drawing/2014/main" id="{0A27B198-81BD-4BBC-20F3-B67CC2D54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45" y="498764"/>
            <a:ext cx="11374582" cy="5930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9">
            <a:extLst>
              <a:ext uri="{FF2B5EF4-FFF2-40B4-BE49-F238E27FC236}">
                <a16:creationId xmlns:a16="http://schemas.microsoft.com/office/drawing/2014/main" id="{39A73DA6-520F-165C-4907-B561C584C435}"/>
              </a:ext>
            </a:extLst>
          </p:cNvPr>
          <p:cNvSpPr txBox="1">
            <a:spLocks/>
          </p:cNvSpPr>
          <p:nvPr/>
        </p:nvSpPr>
        <p:spPr>
          <a:xfrm>
            <a:off x="374073" y="498764"/>
            <a:ext cx="4842504" cy="97027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200" kern="1200" dirty="0"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ea typeface="+mn-ea"/>
                <a:cs typeface="Angsana New" panose="02020603050405020304" pitchFamily="18" charset="-34"/>
              </a:defRPr>
            </a:lvl1pPr>
          </a:lstStyle>
          <a:p>
            <a:pPr algn="ctr"/>
            <a:r>
              <a:rPr lang="en-US" sz="4400" dirty="0">
                <a:solidFill>
                  <a:schemeClr val="bg1"/>
                </a:solidFill>
              </a:rPr>
              <a:t>Are you efficient?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3C9BEF-C443-29B5-958C-AD2672066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991" y="5907284"/>
            <a:ext cx="1207113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198641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Flip it!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ACD58-C3EC-4488-A3DB-D29386D20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Engagement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19</a:t>
            </a:fld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60" b="17060"/>
          <a:stretch>
            <a:fillRect/>
          </a:stretch>
        </p:blipFill>
        <p:spPr/>
      </p:pic>
      <p:pic>
        <p:nvPicPr>
          <p:cNvPr id="5" name="Resim 3">
            <a:extLst>
              <a:ext uri="{FF2B5EF4-FFF2-40B4-BE49-F238E27FC236}">
                <a16:creationId xmlns:a16="http://schemas.microsoft.com/office/drawing/2014/main" id="{C0E3BAE5-482B-EB0A-D073-F22C983E3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8204" y="123904"/>
            <a:ext cx="1413796" cy="6978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1DF558-DF67-D0CF-1ABF-D019FF84AD7A}"/>
              </a:ext>
            </a:extLst>
          </p:cNvPr>
          <p:cNvSpPr txBox="1"/>
          <p:nvPr/>
        </p:nvSpPr>
        <p:spPr>
          <a:xfrm>
            <a:off x="928800" y="812437"/>
            <a:ext cx="4347738" cy="646331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+mj-lt"/>
              </a:rPr>
              <a:t>Flipped Classroom</a:t>
            </a:r>
          </a:p>
        </p:txBody>
      </p:sp>
    </p:spTree>
    <p:extLst>
      <p:ext uri="{BB962C8B-B14F-4D97-AF65-F5344CB8AC3E}">
        <p14:creationId xmlns:p14="http://schemas.microsoft.com/office/powerpoint/2010/main" val="589254196"/>
      </p:ext>
    </p:extLst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CACB6114-87F5-B565-D6BE-62BE004295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Resim 3" descr="Logo&#10;&#10;Description automatically generated">
            <a:extLst>
              <a:ext uri="{FF2B5EF4-FFF2-40B4-BE49-F238E27FC236}">
                <a16:creationId xmlns:a16="http://schemas.microsoft.com/office/drawing/2014/main" id="{D755AE00-00B1-5558-E675-D5DEA5173D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63" r="2736" b="-5"/>
          <a:stretch/>
        </p:blipFill>
        <p:spPr>
          <a:xfrm>
            <a:off x="1" y="6423696"/>
            <a:ext cx="720436" cy="4343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52EA9C-7C33-8476-0EA6-501A792011E9}"/>
              </a:ext>
            </a:extLst>
          </p:cNvPr>
          <p:cNvSpPr txBox="1"/>
          <p:nvPr/>
        </p:nvSpPr>
        <p:spPr>
          <a:xfrm>
            <a:off x="720437" y="143547"/>
            <a:ext cx="62359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</a:rPr>
              <a:t>A suggested model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7246B9E-DC6A-40C8-3C7A-14BBEB0BFC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6418759"/>
              </p:ext>
            </p:extLst>
          </p:nvPr>
        </p:nvGraphicFramePr>
        <p:xfrm>
          <a:off x="900319" y="1675556"/>
          <a:ext cx="11016861" cy="4666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21117935"/>
      </p:ext>
    </p:extLst>
  </p:cSld>
  <p:clrMapOvr>
    <a:masterClrMapping/>
  </p:clrMapOvr>
  <p:transition spd="slow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CACB6114-87F5-B565-D6BE-62BE004295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Resim 3" descr="Logo&#10;&#10;Description automatically generated">
            <a:extLst>
              <a:ext uri="{FF2B5EF4-FFF2-40B4-BE49-F238E27FC236}">
                <a16:creationId xmlns:a16="http://schemas.microsoft.com/office/drawing/2014/main" id="{D755AE00-00B1-5558-E675-D5DEA5173D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63" r="2736" b="-5"/>
          <a:stretch/>
        </p:blipFill>
        <p:spPr>
          <a:xfrm>
            <a:off x="1" y="6423696"/>
            <a:ext cx="720436" cy="434304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00A5D5C-8B40-30A8-4517-759768DB90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7472922"/>
              </p:ext>
            </p:extLst>
          </p:nvPr>
        </p:nvGraphicFramePr>
        <p:xfrm>
          <a:off x="2023672" y="10"/>
          <a:ext cx="8499423" cy="6857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36366955"/>
      </p:ext>
    </p:extLst>
  </p:cSld>
  <p:clrMapOvr>
    <a:masterClrMapping/>
  </p:clrMapOvr>
  <p:transition spd="slow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Interactive Lessons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ACD58-C3EC-4488-A3DB-D29386D20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Engagement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22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E911A21A-A0EA-DBE6-9CB0-8DCCCA93A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8204" y="123904"/>
            <a:ext cx="1413796" cy="697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D05B0D-4988-AEEA-4590-9D4AAD380D6A}"/>
              </a:ext>
            </a:extLst>
          </p:cNvPr>
          <p:cNvSpPr txBox="1"/>
          <p:nvPr/>
        </p:nvSpPr>
        <p:spPr>
          <a:xfrm>
            <a:off x="928800" y="681339"/>
            <a:ext cx="630177" cy="752295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D43215BD-5D4C-14BD-1B08-7A54633F452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16945" b="1694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433D35-7726-014F-588D-FFD394EA7BDF}"/>
              </a:ext>
            </a:extLst>
          </p:cNvPr>
          <p:cNvSpPr txBox="1"/>
          <p:nvPr/>
        </p:nvSpPr>
        <p:spPr>
          <a:xfrm>
            <a:off x="1958396" y="4845533"/>
            <a:ext cx="7350496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An effective blend of HOT, LOT, Technology mediated and creative tasks</a:t>
            </a:r>
          </a:p>
        </p:txBody>
      </p:sp>
    </p:spTree>
    <p:extLst>
      <p:ext uri="{BB962C8B-B14F-4D97-AF65-F5344CB8AC3E}">
        <p14:creationId xmlns:p14="http://schemas.microsoft.com/office/powerpoint/2010/main" val="345860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Clear Purpose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ACD58-C3EC-4488-A3DB-D29386D20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Engagement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23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8D2A91A9-8974-06F7-EA81-11A57FFB7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8204" y="123904"/>
            <a:ext cx="1413796" cy="697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0602E2-C232-BCD9-FAE6-6564B43C1C68}"/>
              </a:ext>
            </a:extLst>
          </p:cNvPr>
          <p:cNvSpPr txBox="1"/>
          <p:nvPr/>
        </p:nvSpPr>
        <p:spPr>
          <a:xfrm>
            <a:off x="928800" y="681339"/>
            <a:ext cx="630177" cy="752295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218" name="Picture 2" descr="Transform your organization with purpose.">
            <a:extLst>
              <a:ext uri="{FF2B5EF4-FFF2-40B4-BE49-F238E27FC236}">
                <a16:creationId xmlns:a16="http://schemas.microsoft.com/office/drawing/2014/main" id="{469A3BC4-24DE-61CD-F6F2-15E18E293BB4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74" b="1517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0117A2-ACEF-C182-47EC-3921C703A2F6}"/>
              </a:ext>
            </a:extLst>
          </p:cNvPr>
          <p:cNvSpPr txBox="1"/>
          <p:nvPr/>
        </p:nvSpPr>
        <p:spPr>
          <a:xfrm>
            <a:off x="2243208" y="2024276"/>
            <a:ext cx="7635309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We study this lesson in order to..........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C8C3FD-6001-CE84-99A3-DFFE48D83573}"/>
              </a:ext>
            </a:extLst>
          </p:cNvPr>
          <p:cNvSpPr txBox="1"/>
          <p:nvPr/>
        </p:nvSpPr>
        <p:spPr>
          <a:xfrm>
            <a:off x="2243209" y="5099443"/>
            <a:ext cx="7635309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At the end of the unit teaching block, check to find out if the objective has been reached</a:t>
            </a:r>
          </a:p>
        </p:txBody>
      </p:sp>
    </p:spTree>
    <p:extLst>
      <p:ext uri="{BB962C8B-B14F-4D97-AF65-F5344CB8AC3E}">
        <p14:creationId xmlns:p14="http://schemas.microsoft.com/office/powerpoint/2010/main" val="296848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Rapport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ACD58-C3EC-4488-A3DB-D29386D20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Engagement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24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8D2A91A9-8974-06F7-EA81-11A57FFB7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8204" y="123904"/>
            <a:ext cx="1413796" cy="697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0602E2-C232-BCD9-FAE6-6564B43C1C68}"/>
              </a:ext>
            </a:extLst>
          </p:cNvPr>
          <p:cNvSpPr txBox="1"/>
          <p:nvPr/>
        </p:nvSpPr>
        <p:spPr>
          <a:xfrm>
            <a:off x="928800" y="681339"/>
            <a:ext cx="630177" cy="752295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İçerik Yer Tutucusu 3">
            <a:extLst>
              <a:ext uri="{FF2B5EF4-FFF2-40B4-BE49-F238E27FC236}">
                <a16:creationId xmlns:a16="http://schemas.microsoft.com/office/drawing/2014/main" id="{E02A653B-65EC-BB10-302E-54052273A41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12943" b="12943"/>
          <a:stretch>
            <a:fillRect/>
          </a:stretch>
        </p:blipFill>
        <p:spPr>
          <a:xfrm>
            <a:off x="0" y="1658938"/>
            <a:ext cx="12192000" cy="451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50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AAB6BB-CA06-9E3E-56E8-63E82D002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09" y="428625"/>
            <a:ext cx="11236035" cy="600075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464640-8ACA-4AEB-B9BF-A79783A19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Classroom management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6E7A03-635E-4F0D-9A7F-96B13283D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C7F9D7-F264-284A-7619-F21747958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8131" y="5838012"/>
            <a:ext cx="1207113" cy="591363"/>
          </a:xfrm>
          <a:prstGeom prst="rect">
            <a:avLst/>
          </a:prstGeom>
        </p:spPr>
      </p:pic>
      <p:pic>
        <p:nvPicPr>
          <p:cNvPr id="6146" name="Picture 2" descr="Personal Life Text with Marker Stock Image - Image of dress, life: 200273995">
            <a:extLst>
              <a:ext uri="{FF2B5EF4-FFF2-40B4-BE49-F238E27FC236}">
                <a16:creationId xmlns:a16="http://schemas.microsoft.com/office/drawing/2014/main" id="{D447C660-05FE-633D-53C9-79DE1A5CF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9" y="428626"/>
            <a:ext cx="112776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2DB3B99A-1BFE-45FD-89BB-94C4EC582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18" y="611871"/>
            <a:ext cx="10917381" cy="589973"/>
          </a:xfr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br>
              <a:rPr lang="en-US" sz="4400" dirty="0"/>
            </a:br>
            <a:br>
              <a:rPr lang="en-US" sz="4400" dirty="0"/>
            </a:br>
            <a:br>
              <a:rPr lang="en-US" sz="4400" dirty="0"/>
            </a:br>
            <a:br>
              <a:rPr lang="en-US" sz="4400" dirty="0"/>
            </a:br>
            <a:br>
              <a:rPr lang="en-US" sz="4400" dirty="0"/>
            </a:b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 </a:t>
            </a:r>
            <a:br>
              <a:rPr lang="en-US" sz="3600" dirty="0"/>
            </a:br>
            <a:r>
              <a:rPr lang="en-US" sz="3600" dirty="0"/>
              <a:t>Know something specific about students’ personal life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D0082-0478-4749-89B1-BE87392F40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9710" y="4064087"/>
            <a:ext cx="4127064" cy="1773924"/>
          </a:xfr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 anchorCtr="0">
            <a:normAutofit/>
          </a:bodyPr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3200" dirty="0"/>
              <a:t>Individual attention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3200" dirty="0"/>
              <a:t>Connection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7A40FA-9E1A-1968-A85D-3D7E5F25F9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6976" y="5838011"/>
            <a:ext cx="1207113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714018"/>
      </p:ext>
    </p:extLst>
  </p:cSld>
  <p:clrMapOvr>
    <a:masterClrMapping/>
  </p:clrMapOvr>
  <p:transition spd="slow">
    <p:randomBar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5950A-F236-4AE1-B402-E9CC3F8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Celebrate big/small achievements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ACD58-C3EC-4488-A3DB-D29386D20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Maximizing Engagement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F36DD-94F6-49D4-8CCC-8C8BD062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26</a:t>
            </a:fld>
            <a:endParaRPr lang="en-US" dirty="0"/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8D2A91A9-8974-06F7-EA81-11A57FFB7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8204" y="123904"/>
            <a:ext cx="1413796" cy="6978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0602E2-C232-BCD9-FAE6-6564B43C1C68}"/>
              </a:ext>
            </a:extLst>
          </p:cNvPr>
          <p:cNvSpPr txBox="1"/>
          <p:nvPr/>
        </p:nvSpPr>
        <p:spPr>
          <a:xfrm>
            <a:off x="928800" y="681339"/>
            <a:ext cx="630177" cy="752295"/>
          </a:xfrm>
          <a:prstGeom prst="rect">
            <a:avLst/>
          </a:prstGeom>
          <a:solidFill>
            <a:srgbClr val="CC0099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Y2Mate.is - Filipino teacher’s wild classroom dance-uDZWn0kr1v0-1080p-1654734091666">
            <a:hlinkClick r:id="" action="ppaction://media"/>
            <a:extLst>
              <a:ext uri="{FF2B5EF4-FFF2-40B4-BE49-F238E27FC236}">
                <a16:creationId xmlns:a16="http://schemas.microsoft.com/office/drawing/2014/main" id="{A613704D-7FD9-86B4-BA4F-5AF9CF314E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642150"/>
            <a:ext cx="12192000" cy="521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9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9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282C8-A75C-71CA-E43A-6A9D1B8B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summary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2D7EA1-04A4-EDAA-B1BD-D4499F7E2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Maximizing Engagement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4CDB0B-FA2C-0C30-55CD-2A6FF3141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27</a:t>
            </a:fld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85A35E2-42B9-4B5C-B73E-72FF23DEFA0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527519" y="3023126"/>
            <a:ext cx="10269740" cy="303289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Attendance, participation and engagement are different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Produce a weekly engagement report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To maximize the learners’ engagement: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give them some voice, choice and control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Resim 3">
            <a:extLst>
              <a:ext uri="{FF2B5EF4-FFF2-40B4-BE49-F238E27FC236}">
                <a16:creationId xmlns:a16="http://schemas.microsoft.com/office/drawing/2014/main" id="{317D95A2-4F0B-B019-2BAF-381DFB811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908" y="87080"/>
            <a:ext cx="1413796" cy="6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1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282C8-A75C-71CA-E43A-6A9D1B8B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summary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2D7EA1-04A4-EDAA-B1BD-D4499F7E2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Maximizing Engagement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4CDB0B-FA2C-0C30-55CD-2A6FF3141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85A35E2-42B9-4B5C-B73E-72FF23DEFA0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527519" y="3023126"/>
            <a:ext cx="9400311" cy="303289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link the lesson to their lives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give student presentations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design interactive lessons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run portfolio assessment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flip the class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Resim 3">
            <a:extLst>
              <a:ext uri="{FF2B5EF4-FFF2-40B4-BE49-F238E27FC236}">
                <a16:creationId xmlns:a16="http://schemas.microsoft.com/office/drawing/2014/main" id="{317D95A2-4F0B-B019-2BAF-381DFB811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908" y="87080"/>
            <a:ext cx="1413796" cy="6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6066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282C8-A75C-71CA-E43A-6A9D1B8B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summary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2D7EA1-04A4-EDAA-B1BD-D4499F7E2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Maximizing Engagement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4CDB0B-FA2C-0C30-55CD-2A6FF3141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29</a:t>
            </a:fld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85A35E2-42B9-4B5C-B73E-72FF23DEFA0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527519" y="3023126"/>
            <a:ext cx="9400311" cy="303289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Use mediation skills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Design interactive lessons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show the clear purpose of each lesson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establish effective rapport with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Resim 3">
            <a:extLst>
              <a:ext uri="{FF2B5EF4-FFF2-40B4-BE49-F238E27FC236}">
                <a16:creationId xmlns:a16="http://schemas.microsoft.com/office/drawing/2014/main" id="{317D95A2-4F0B-B019-2BAF-381DFB811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7908" y="87080"/>
            <a:ext cx="1413796" cy="6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2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2045" y="1537855"/>
            <a:ext cx="10045337" cy="4379619"/>
          </a:xfrm>
        </p:spPr>
        <p:txBody>
          <a:bodyPr>
            <a:normAutofit fontScale="90000"/>
          </a:bodyPr>
          <a:lstStyle/>
          <a:p>
            <a:br>
              <a:rPr lang="en-US" sz="8000" dirty="0"/>
            </a:br>
            <a:r>
              <a:rPr lang="en-US" sz="6700" dirty="0"/>
              <a:t>Thanks for Participating! </a:t>
            </a:r>
            <a:br>
              <a:rPr lang="en-US" sz="8000" dirty="0"/>
            </a:br>
            <a:r>
              <a:rPr lang="en-US" sz="8000" dirty="0"/>
              <a:t>               </a:t>
            </a:r>
            <a:br>
              <a:rPr lang="en-US" sz="6000" dirty="0"/>
            </a:br>
            <a:br>
              <a:rPr lang="en-US" sz="8000" dirty="0"/>
            </a:b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8354" y="4317168"/>
            <a:ext cx="9428404" cy="2338050"/>
          </a:xfrm>
        </p:spPr>
        <p:txBody>
          <a:bodyPr>
            <a:normAutofit/>
          </a:bodyPr>
          <a:lstStyle/>
          <a:p>
            <a:r>
              <a:rPr lang="en-US" sz="4400" dirty="0"/>
              <a:t>amir@kardes.com.tr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30</a:t>
            </a:fld>
            <a:endParaRPr lang="en-US" dirty="0"/>
          </a:p>
        </p:txBody>
      </p:sp>
      <p:sp>
        <p:nvSpPr>
          <p:cNvPr id="7" name="AutoShape 2" descr="data:image/png;base64,iVBORw0KGgoAAAANSUhEUgAAAMgAAADICAYAAACtWK6eAAANxklEQVR4Xu2d4ZrbyApEb97/oXO/xLszjmNLHFSo5fXZ3zQNRRXQmsnOj58/f/78n/+JgAg8ReCHApEZIvAaAQUiO0RgAwEFIj1EQIHIARHoIeAE6eHmqQ9BQIF8SKFNs4eAAunh5qkPQUCBfEihTbOHgALp4eapD0FAgXxIoU2zh4AC6eHmqQ9BQIF8SKFNs4dASyA/fvzo3XbyqVe/h0njX/X7nNNxpvxTPyfT4Ou6Th0VSKFaHWALbndNKPFonCn/1M9u4kMGFJ9fYSiQQjE6wBbc7ppQ4tE4U/6pn93EhwwoPgqkWIgOsEXXm2aUeDTOlH/qJ4FNxwfFR4EUUe4AW3StQBJAFX106uiKVQC3A2zB7a4J7cw0zpR/6mc38SEDik98gnQCSGDxqkCr4qE5UYJd7evc1fBPxhOdIKsImQSEkjthr0ASKH77SPJBgWRr0/KmQFqwvTykQB6gSQKSLVXNmwKp4VS1SvLBCVJFfdBOgWTBVSBOkKeMSgmN0jVJSHr3M/tkPKdMEFq4VyDRrzcp+1fxpPKipKAfQ2icKf8U/xQOCuTgBEkBSIlHCUAbRUrICuTui1jn/6xICZYiEu1IKfsU8RTIDYGr8WGrLq5Yd+ikOmdKCE6QbSSnG+BvMTtBvougQG5YpHCgBKaNhfqneSmQh4pQAFOrQooYqVUwhQMlcAoH+gRwxSo+6ulKkywEJcekPc0rZU9zogKkwneCFCtyRiGKoZxiliI8xY0mR/0rkOLKRFejMwpByTFpr0C+0fWRXmCaAtl+vKcEVSjFHyZn1EWBFKpyRiEKYZxmkiI8xY0mSP27YrliUY49tVcgrlgRIr3LV6/Um4t+RqYdnhaF+neCDE2QKxaOxKRAtt9QW1j6BiFMK9qe0dmKofw2UyAK5ClfKFEJ6bZs6b2d0U9iVSAKRIFsKEaBKBAFokC+EKBf4Za/Qcg60LFNAbLKz9XufZevc6mvagqkqLqrEZW+TWj8qdWL3lssR9ssGc8pX7HamRYPpgBZ5edq9zpBvhFQIHdsuBpRnSDFDvlglqrj70/kZ/yLwl6a9VMpQFb5udq9ThAnyFMOXI2oTpB6k7y3TNUxPkF66cydSv3AjgKu/VxNj3imDUeBPKCtoG6ApAR+hMwTZxWIhI+sjgpk6A0yofojPp0I2YlA8TxSu4mzThAniBNkQ1kKRIEokCsIZGL8XcFnavdOrSK0403Hf4UanR1D6weFZwd51n3TBEv97tMrPKbjP6sOV7pHgdxVY5pgCuRK1K/FokAUyF9MoatdjWrvaaVAFIgC2dCuAlEgCiQtELpL0+FKR/z024HGTx/Rr+xTX8No/PTeVL2uFueveFoTRIHQUt7sKW6UqL2o/j5F71UgDxjSQtPCpQCfLjTNi+JG46fxpCZXql40fooPjdMJ8lCRDoCkqAqkN0lXCVmBKJCn3JvuzLRRKJCDRPWRTubYvq0C+cao9Ujfh/iYBe0wdDWa9n8s+7vi/PiBXFEcXjlPNRwUfOOv66bi34pTgRSqmCJe4ao/TFYJWYE4QRBXFcgNLrp6IZCdIHW4pjvntP96ptuWq+J0gjhBEIedIE4QRJhp4+nOOe0/hc+qOJ0gQxOEAkuJlCLMdJypvOjOn7Kn8U/bp+reiTP6FWuaeCmgpuOkhaDxTNvT+KftU3XvxKlA7lC72lsjNRGooDpEmjyjQIropoC6GmFoPNP2xXKcZpaqeydgJ4gTpMObU88okCLcKaBoBy6G1zaj8UzbtxMZOpiqeye81gShAXcCI2forv7KN32DvDsO07hRfCj+r+pIG8gW1xTIgRWLEoCIvmNLCU/taWOh+CiQTtULZ6YLTTtVIeQRE4oDtVcgxbLRzlB02zabLrQC2S7NKvxpXToTyhXLFesvntEGqEAeIKQAtkdD8eCqAr07DtO4UXw6Hf4ZRS77SE8Bntp1KeAUWGpf1PuXGfWfImTKTypfygd672lfsRTIDWoqzNQunSJ2yg8l6qp7FUixUqmOrUCKgB9c3VM4K5BivRTIDahVnXzVvQpEgTxFILUSpzq5AikSlT7KaOef3vmnCTNN7FVEXXXvaRPkIP/bxykhqaBShaP3/leFTAtN8acNVoEUH4OrOvMqgdN7U4JVIBSBg/a00LST0w5GhbYqfnqvAikSlRKm6LZtRgutQG5QU9wUSJGiCmQbKCfIOQIs0vXLrNMQ/tO/rJjqeLQhKBAFQsWLvsNTYtNgKIHpV5HUCkfjpB1yOk5aR5pvqu6X/YqVKmgKqFWT4t2JmqqjAnlgcgpYBdJbad5dmKm6O0GKwnSCbAuNCsoVi0q4SFQKLA0jNcqpn1X2FM9UnNP3puruBCkK0wniBHkUS/QzL+08tAPQr0m0g9F4Uvmm3mI0ntS9tC6rVjVa31/2CqSD2j9nKCEpkajAaTwKZL/4CmQfo5cWlJAK5IaAE+SBCXS3p5yd7oSU2DTfVPxUsKl7U/ik4qF+Tnuk0wJRIdBC0BWFxpPKlxaUdmBqn8KN4jONA62vb5AOYndnKAGmBU7jSRGS5jUtWJpXfIKs6jAH+fx1PEWkVKFpXvReak/rSwmZWkFTeSmQBwQUyA2QFLFTflZNIgWiQJ5yIEXslB8FcpCodBWZBvyMEf8sB3ovtXfF+kag9XMQCmCKqArkhgAlPLWn9XWCFJk5/fgqhrFr5hvEN8guSf4xiE6QVOe5mtDepUO+y6SgDapK5n/taL1Oe6QrkO0VKLVqUoJRwqwSGm2MFE8qtN/r7E+KXuMWCjgFihKGpkAhmo6f5puKf9oPxU2BFJlMCVN0+2WWIgYtaKqxpOKf9qNAHhiSInbKDyUwXSmpfwVCW1nv44NvkB7OTpBiQ6ON4moNLS4Q2tkogAf5vHt8ukB0UkzjM70a0fhXxbNLjCcGrUe6AulAnfvdJ3r7KkJO84TmRXFrf8WaTryTCDnjBNlGa7q+lNipeAhH/rV1gtyhlvqK4op1QyBF7JQfBVJEwAniBClSpfeDwpSipzs27eTT8aRWi2px/7VL3fvufihu7TcIvYgKitrTrygp4dBJNE2wlMBpXu+CJ+WtAnlAjBIjZU8FTu+lxEj5p35S9jTfLfvWI50GQCcCtacEe5eOR3FwglBm7tsrkDuMUh2MEpsKnMa5T4M/LVL+qZ+UPc3XCVJELFUgBXID/Gp4Fmnwh5kTxAnyF28osd9lZV0ukNQOfDXAr5bXKnw6BJs8Q78KdmKJTpCrEYl2QmrfAfzZmdS91A+1T+Wb8qNAHpCkBZ22ny40bTjvku80bin/v/w4QQ68QVKFoMR2xdr+CJCqiwI5OKFShVAgPSRdsQ4SmBKP2vfK+vep1L3UD7VP5Zvy83YCSSU+7Yf+nCJlT/OiBE4RhuZL86JvK+qfrqBb/qNvkFQi034oAVL2NC8FQhHbtu80EAVy4JFOCUzLTf13CPAsJtoQaF5OEIrYyfaUACl7mqYCoYg5QSKIpQhPCUyDp/6dIAqEcuypvQLZhpHiQ4vyn1+xViVIC0E7KiVGCgcaJ8XhlT2NPzXRVt3bwa31SKcJdgJLnKHEUyC9FWUat5QwO5xSIHeoTRc6+X2+U+zHM7TRpYi66t4OZgpEgZR5o0CKUNEOUHQbN3PF6j3G6aSbnrwpYXYI5gRxgpR5kyIqbbCpe8uJ3nOi8xemaMfoBEbOpOJJ+SGxb9lOE4nGSSfy1b6e0Xx/2UcnSApAmkiK2Ck/NP5VRKJxpuo7LfxUnArkgSEKZFsyKeIpENqaDtqniJ3yczCdr+PTRKJxKpAiYu9CJFrQd8kr9ZWpWO4vM4rnqtUxFacrlisW0kiKeNOTMRXnaQKhgKQ6JAWKxpn6/EjvpfggFWz84Rvqh9pTPKdxUCDFCUILQVc1BXJDWIHQlvJgTwF0gvQATwmW3k7rSxsXjccJ4gR5yhkF8g3LKT8oTAFOO4wTpNMzX//xzZ63+ilaXyeIK1adXRs7PHLiI/0PuD5yglztEZ2asFQIKftU509NBFrfLRwUyB06qwqtQLalmlqVqZ+PfaTTDpMi8LQAUxOB+pnOixKb1tcJUvxatarQKQFSYqfsV+H2Kn4FMkT4VYVWIK5YkWZFCTxtT5Oi8VD/q+yn83LFKlaWFoLaF8PYNaP3pgiQ+gq0m2DRILXqUD/U3jdIcSUr1n3XTIHcIEoRlfqh9gpEgeyKesIgRVTqh9orEAUywf9dnymiUj/UXoEokF0yTxikiEr9UHsFokAm+L/rM0VU6ofaLxfILpIHDSgg9OcOqx7d0/e+gj2FZ+rr3Cocfn9o+MT/cZwC2e5ICuQbHwVSmF7THWwVIZ0g+8VXIPsY4X8r/e6rxSrBrrrXN8jBR7oT5Abgp+HgG6QwPT6RGKs6+ap7T5sgRb6dZkY7Hg2M+l9lT98ar+zp6kjxpPZUUNR/fIJ0Apg8QwlJY6H+V9krEFrZoa9Y/TBmTlJC0iio/1X2CoRWVoH0Ebs7uYrwqdUi9fOgCJgNJykcfIM8IECJQXdyWrhpeydIQ33/HIn+HKQfxsxJ2uFpFNT/KnsFQit7cMXqX+dJEXgvBFoT5L1SNFoR6COgQPrYefIDEFAgH1BkU+wjoED62HnyAxBQIB9QZFPsI6BA+th58gMQUCAfUGRT7COgQPrYefIDEFAgH1BkU+wjoED62HnyAxBQIB9QZFPsI6BA+th58gMQ+D+tMTjGz//W5w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48F79B5-7C19-A37F-DAE0-24E6229FE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849" y="6021182"/>
            <a:ext cx="1413796" cy="69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62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LT">
      <a:dk1>
        <a:sysClr val="windowText" lastClr="000000"/>
      </a:dk1>
      <a:lt1>
        <a:sysClr val="window" lastClr="FFFFFF"/>
      </a:lt1>
      <a:dk2>
        <a:srgbClr val="FFCD6B"/>
      </a:dk2>
      <a:lt2>
        <a:srgbClr val="BE005A"/>
      </a:lt2>
      <a:accent1>
        <a:srgbClr val="3B2CAC"/>
      </a:accent1>
      <a:accent2>
        <a:srgbClr val="0062FF"/>
      </a:accent2>
      <a:accent3>
        <a:srgbClr val="007A00"/>
      </a:accent3>
      <a:accent4>
        <a:srgbClr val="DE6600"/>
      </a:accent4>
      <a:accent5>
        <a:srgbClr val="AC0037"/>
      </a:accent5>
      <a:accent6>
        <a:srgbClr val="FFFF00"/>
      </a:accent6>
      <a:hlink>
        <a:srgbClr val="FFFFFF"/>
      </a:hlink>
      <a:folHlink>
        <a:srgbClr val="FFFFFF"/>
      </a:folHlink>
    </a:clrScheme>
    <a:fontScheme name="Custom 2">
      <a:majorFont>
        <a:latin typeface="Avenir Next LT Pro"/>
        <a:ea typeface=""/>
        <a:cs typeface=""/>
      </a:majorFont>
      <a:minorFont>
        <a:latin typeface="Speak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bg2">
                <a:alpha val="85000"/>
              </a:schemeClr>
            </a:gs>
            <a:gs pos="100000">
              <a:schemeClr val="accent1">
                <a:alpha val="85000"/>
              </a:schemeClr>
            </a:gs>
          </a:gsLst>
          <a:lin ang="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LT_Template_ModernBoldSophisticated_MO -v5" id="{DF46818F-9661-49C4-BAE8-F3223317B502}" vid="{463BCE77-CCA7-43EE-ABCB-1B1D536A66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4F5DC0-7B0F-411B-A0C5-A1B1D5EB33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42AFFF-C96F-4C05-9045-3240A5329EC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817F9CC6-F7CA-41EA-81DA-97EFF19429B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bold sophisticated presentation</Template>
  <TotalTime>0</TotalTime>
  <Words>491</Words>
  <Application>Microsoft Office PowerPoint</Application>
  <PresentationFormat>Widescreen</PresentationFormat>
  <Paragraphs>193</Paragraphs>
  <Slides>30</Slides>
  <Notes>1</Notes>
  <HiddenSlides>2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Avenir Next LT Pro</vt:lpstr>
      <vt:lpstr>Times New Roman</vt:lpstr>
      <vt:lpstr>Calibri</vt:lpstr>
      <vt:lpstr>Speak Pro</vt:lpstr>
      <vt:lpstr>Office Theme</vt:lpstr>
      <vt:lpstr>Student Engagement</vt:lpstr>
      <vt:lpstr>Outline</vt:lpstr>
      <vt:lpstr>Nat Geo Survey</vt:lpstr>
      <vt:lpstr>Attendance,   Participation or  Engagement? </vt:lpstr>
      <vt:lpstr>Match!</vt:lpstr>
      <vt:lpstr>Engagement</vt:lpstr>
      <vt:lpstr>4 Types of Engagement</vt:lpstr>
      <vt:lpstr>PowerPoint Presentation</vt:lpstr>
      <vt:lpstr>Engaging the learners</vt:lpstr>
      <vt:lpstr>Learner Agency</vt:lpstr>
      <vt:lpstr>Choice of </vt:lpstr>
      <vt:lpstr>1. Student Presentations </vt:lpstr>
      <vt:lpstr>2. Team Projects</vt:lpstr>
      <vt:lpstr>3. Assessment</vt:lpstr>
      <vt:lpstr>5. Regular Feedback Sessions</vt:lpstr>
      <vt:lpstr>1. Relevance</vt:lpstr>
      <vt:lpstr>PowerPoint Presentation</vt:lpstr>
      <vt:lpstr>PowerPoint Presentation</vt:lpstr>
      <vt:lpstr>4. Flip it!</vt:lpstr>
      <vt:lpstr>PowerPoint Presentation</vt:lpstr>
      <vt:lpstr>PowerPoint Presentation</vt:lpstr>
      <vt:lpstr>1. Interactive Lessons</vt:lpstr>
      <vt:lpstr>5. Clear Purpose</vt:lpstr>
      <vt:lpstr>5. Rapport</vt:lpstr>
      <vt:lpstr>         Know something specific about students’ personal life</vt:lpstr>
      <vt:lpstr>5. Celebrate big/small achievements</vt:lpstr>
      <vt:lpstr>In summary</vt:lpstr>
      <vt:lpstr>In summary</vt:lpstr>
      <vt:lpstr>In summary</vt:lpstr>
      <vt:lpstr> Thanks for Participating!   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2021-01-06T13:20:26Z</dcterms:created>
  <dcterms:modified xsi:type="dcterms:W3CDTF">2023-02-01T09:32:03Z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